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notesSlides/notesSlide2.xml" ContentType="application/vnd.openxmlformats-officedocument.presentationml.notesSlide+xml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la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ción fáctica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Información fáctica</a:t>
            </a:r>
          </a:p>
        </p:txBody>
      </p:sp>
      <p:sp>
        <p:nvSpPr>
          <p:cNvPr id="10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16" name="Nivel de texto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Dos medusas frente a un fondo rosa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Dos medusas se tocan frente a un fondo azul oscuro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Dos medusas frente a un fondo azul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os medusas se tocan frente a un fondo azul o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se tocan frente a un fondo azul o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la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frente a un fondo azu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la diapositiva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frente a un fondo rosa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la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80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3.jpeg"/><Relationship Id="rId5" Type="http://schemas.openxmlformats.org/officeDocument/2006/relationships/image" Target="../media/image18.png"/><Relationship Id="rId6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4.jpeg"/><Relationship Id="rId5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6.tif"/><Relationship Id="rId4" Type="http://schemas.openxmlformats.org/officeDocument/2006/relationships/image" Target="../media/image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rminador"/>
          <p:cNvSpPr/>
          <p:nvPr/>
        </p:nvSpPr>
        <p:spPr>
          <a:xfrm>
            <a:off x="1206545" y="649695"/>
            <a:ext cx="6814296" cy="3407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2" name="EDA"/>
          <p:cNvSpPr txBox="1"/>
          <p:nvPr>
            <p:ph type="ctrTitle"/>
          </p:nvPr>
        </p:nvSpPr>
        <p:spPr>
          <a:xfrm>
            <a:off x="-6135929" y="413543"/>
            <a:ext cx="21844001" cy="3879454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>
            <a:lvl1pPr defTabSz="1316703">
              <a:defRPr spc="-648" sz="21600"/>
            </a:lvl1pPr>
          </a:lstStyle>
          <a:p>
            <a:pPr/>
            <a:r>
              <a:t>EDA </a:t>
            </a:r>
          </a:p>
        </p:txBody>
      </p:sp>
      <p:sp>
        <p:nvSpPr>
          <p:cNvPr id="153" name="Halime Quintero"/>
          <p:cNvSpPr txBox="1"/>
          <p:nvPr>
            <p:ph type="subTitle" sz="quarter" idx="1"/>
          </p:nvPr>
        </p:nvSpPr>
        <p:spPr>
          <a:xfrm>
            <a:off x="9947580" y="11256449"/>
            <a:ext cx="21844001" cy="2512352"/>
          </a:xfrm>
          <a:prstGeom prst="rect">
            <a:avLst/>
          </a:prstGeom>
        </p:spPr>
        <p:txBody>
          <a:bodyPr anchor="ctr"/>
          <a:lstStyle>
            <a:lvl1pPr>
              <a:defRPr sz="50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Halime Quintero</a:t>
            </a:r>
          </a:p>
        </p:txBody>
      </p:sp>
      <p:sp>
        <p:nvSpPr>
          <p:cNvPr id="154" name="Óvalo"/>
          <p:cNvSpPr/>
          <p:nvPr/>
        </p:nvSpPr>
        <p:spPr>
          <a:xfrm rot="58385">
            <a:off x="9647932" y="33999"/>
            <a:ext cx="7792988" cy="647349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5" name="Óvalo"/>
          <p:cNvSpPr/>
          <p:nvPr/>
        </p:nvSpPr>
        <p:spPr>
          <a:xfrm>
            <a:off x="16514519" y="2388245"/>
            <a:ext cx="7792988" cy="647349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6" name="Óvalo"/>
          <p:cNvSpPr/>
          <p:nvPr/>
        </p:nvSpPr>
        <p:spPr>
          <a:xfrm>
            <a:off x="10985556" y="6391231"/>
            <a:ext cx="7792988" cy="64734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57" name="Óvalo"/>
          <p:cNvSpPr/>
          <p:nvPr/>
        </p:nvSpPr>
        <p:spPr>
          <a:xfrm>
            <a:off x="3954626" y="3968354"/>
            <a:ext cx="7792988" cy="64734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  <p:bldP build="whole" bldLvl="1" animBg="1" rev="0" advAuto="0" spid="151" grpId="2"/>
      <p:bldP build="whole" bldLvl="1" animBg="1" rev="0" advAuto="0" spid="154" grpId="4"/>
      <p:bldP build="whole" bldLvl="1" animBg="1" rev="0" advAuto="0" spid="156" grpId="7"/>
      <p:bldP build="whole" bldLvl="1" animBg="1" rev="0" advAuto="0" spid="155" grpId="5"/>
      <p:bldP build="whole" bldLvl="1" animBg="1" rev="0" advAuto="0" spid="152" grpId="3"/>
      <p:bldP build="whole" bldLvl="1" animBg="1" rev="0" advAuto="0" spid="157" grpId="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urtido de piezas de cerámica" descr="Surtido de piezas de cerámic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62405" t="5823" r="18793" b="2323"/>
          <a:stretch>
            <a:fillRect/>
          </a:stretch>
        </p:blipFill>
        <p:spPr>
          <a:xfrm>
            <a:off x="10909485" y="1977254"/>
            <a:ext cx="3828003" cy="9227648"/>
          </a:xfrm>
          <a:prstGeom prst="rect">
            <a:avLst/>
          </a:prstGeom>
        </p:spPr>
      </p:pic>
      <p:pic>
        <p:nvPicPr>
          <p:cNvPr id="241" name="datos_animals.png" descr="datos_animals.png"/>
          <p:cNvPicPr>
            <a:picLocks noChangeAspect="1"/>
          </p:cNvPicPr>
          <p:nvPr/>
        </p:nvPicPr>
        <p:blipFill>
          <a:blip r:embed="rId2">
            <a:extLst/>
          </a:blip>
          <a:srcRect l="80668" t="0" r="801" b="0"/>
          <a:stretch>
            <a:fillRect/>
          </a:stretch>
        </p:blipFill>
        <p:spPr>
          <a:xfrm>
            <a:off x="17247684" y="1977254"/>
            <a:ext cx="3465388" cy="922763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Visualización en mapas"/>
          <p:cNvSpPr txBox="1"/>
          <p:nvPr/>
        </p:nvSpPr>
        <p:spPr>
          <a:xfrm>
            <a:off x="1269642" y="5070768"/>
            <a:ext cx="7924370" cy="3040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Visualización en mapas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clickEffect" presetSubtype="0" presetID="32" grpId="4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2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  <p:bldP build="whole" bldLvl="1" animBg="1" rev="0" advAuto="0" spid="240" grpId="2"/>
      <p:bldP build="whole" bldLvl="1" animBg="1" rev="0" advAuto="0" spid="241" grpId="3"/>
      <p:bldP build="whole" bldLvl="1" animBg="1" rev="0" advAuto="0" spid="241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Tazas cerámicas sobre una mesa de madera" descr="Tazas cerámicas sobre una mesa de madera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521" t="0" r="34431" b="0"/>
          <a:stretch>
            <a:fillRect/>
          </a:stretch>
        </p:blipFill>
        <p:spPr>
          <a:xfrm>
            <a:off x="12860853" y="7377256"/>
            <a:ext cx="11516512" cy="6466042"/>
          </a:xfrm>
          <a:prstGeom prst="rect">
            <a:avLst/>
          </a:prstGeom>
        </p:spPr>
      </p:pic>
      <p:pic>
        <p:nvPicPr>
          <p:cNvPr id="245" name="Manos fabricando una vasija de arcilla con un torno" descr="Manos fabricando una vasija de arcilla con un torno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4561" t="0" r="39458" b="0"/>
          <a:stretch>
            <a:fillRect/>
          </a:stretch>
        </p:blipFill>
        <p:spPr>
          <a:xfrm>
            <a:off x="12854106" y="1702623"/>
            <a:ext cx="11529894" cy="6473555"/>
          </a:xfrm>
          <a:prstGeom prst="rect">
            <a:avLst/>
          </a:prstGeom>
        </p:spPr>
      </p:pic>
      <p:sp>
        <p:nvSpPr>
          <p:cNvPr id="246" name="Mapa…"/>
          <p:cNvSpPr txBox="1"/>
          <p:nvPr/>
        </p:nvSpPr>
        <p:spPr>
          <a:xfrm>
            <a:off x="998471" y="4553203"/>
            <a:ext cx="11055251" cy="304071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Mapa </a:t>
            </a:r>
          </a:p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Caprino - Ovino</a:t>
            </a:r>
          </a:p>
        </p:txBody>
      </p:sp>
      <p:sp>
        <p:nvSpPr>
          <p:cNvPr id="247" name="Óvalo"/>
          <p:cNvSpPr/>
          <p:nvPr/>
        </p:nvSpPr>
        <p:spPr>
          <a:xfrm>
            <a:off x="-825416" y="-772804"/>
            <a:ext cx="7792988" cy="64734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8" name="Oveja"/>
          <p:cNvSpPr/>
          <p:nvPr/>
        </p:nvSpPr>
        <p:spPr>
          <a:xfrm>
            <a:off x="1565854" y="5303324"/>
            <a:ext cx="2160260" cy="1540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CC9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49" name="Oveja"/>
          <p:cNvSpPr/>
          <p:nvPr/>
        </p:nvSpPr>
        <p:spPr>
          <a:xfrm>
            <a:off x="9518502" y="5055320"/>
            <a:ext cx="2134860" cy="1522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AD72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50" name="Captura de pantalla 2022-12-09 a la(s) 11.19.51.png" descr="Captura de pantalla 2022-12-09 a la(s) 11.19.5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6024" y="7391593"/>
            <a:ext cx="8359184" cy="5768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300000">
            <a:off x="9107916" y="117988"/>
            <a:ext cx="6168168" cy="4691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7"/>
      <p:bldP build="whole" bldLvl="1" animBg="1" rev="0" advAuto="0" spid="248" grpId="3"/>
      <p:bldP build="whole" bldLvl="1" animBg="1" rev="0" advAuto="0" spid="247" grpId="5"/>
      <p:bldP build="whole" bldLvl="1" animBg="1" rev="0" advAuto="0" spid="249" grpId="4"/>
      <p:bldP build="whole" bldLvl="1" animBg="1" rev="0" advAuto="0" spid="251" grpId="8"/>
      <p:bldP build="whole" bldLvl="1" animBg="1" rev="0" advAuto="0" spid="250" grpId="2"/>
      <p:bldP build="whole" bldLvl="1" animBg="1" rev="0" advAuto="0" spid="246" grpId="1"/>
      <p:bldP build="whole" bldLvl="1" animBg="1" rev="0" advAuto="0" spid="245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rimer plano de unos cuencos cerámicos" descr="Primer plano de unos cuencos cerámico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445" t="0" r="56693" b="0"/>
          <a:stretch>
            <a:fillRect/>
          </a:stretch>
        </p:blipFill>
        <p:spPr>
          <a:xfrm>
            <a:off x="15135045" y="-518687"/>
            <a:ext cx="9343881" cy="10550801"/>
          </a:xfrm>
          <a:prstGeom prst="rect">
            <a:avLst/>
          </a:prstGeom>
        </p:spPr>
      </p:pic>
      <p:pic>
        <p:nvPicPr>
          <p:cNvPr id="254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8518" y="461450"/>
            <a:ext cx="7495105" cy="663605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Mapa…"/>
          <p:cNvSpPr txBox="1"/>
          <p:nvPr/>
        </p:nvSpPr>
        <p:spPr>
          <a:xfrm>
            <a:off x="-1025725" y="260645"/>
            <a:ext cx="10777197" cy="289357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Mapa </a:t>
            </a:r>
          </a:p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Abejas</a:t>
            </a:r>
          </a:p>
        </p:txBody>
      </p:sp>
      <p:pic>
        <p:nvPicPr>
          <p:cNvPr id="256" name="Imagen" descr="Imag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2934" y="6946641"/>
            <a:ext cx="11672120" cy="643088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Óvalo"/>
          <p:cNvSpPr/>
          <p:nvPr/>
        </p:nvSpPr>
        <p:spPr>
          <a:xfrm rot="58385">
            <a:off x="-91479" y="2958539"/>
            <a:ext cx="7792988" cy="64734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3"/>
      <p:bldP build="whole" bldLvl="1" animBg="1" rev="0" advAuto="0" spid="255" grpId="1"/>
      <p:bldP build="whole" bldLvl="1" animBg="1" rev="0" advAuto="0" spid="257" grpId="2"/>
      <p:bldP build="whole" bldLvl="1" animBg="1" rev="0" advAuto="0" spid="256" grpId="5"/>
      <p:bldP build="whole" bldLvl="1" animBg="1" rev="0" advAuto="0" spid="253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rimer plano de unos cuencos cerámicos" descr="Primer plano de unos cuencos cerámico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6017" t="0" r="50649" b="0"/>
          <a:stretch>
            <a:fillRect/>
          </a:stretch>
        </p:blipFill>
        <p:spPr>
          <a:xfrm>
            <a:off x="14107451" y="1117760"/>
            <a:ext cx="12192001" cy="11480480"/>
          </a:xfrm>
          <a:prstGeom prst="rect">
            <a:avLst/>
          </a:prstGeom>
        </p:spPr>
      </p:pic>
      <p:sp>
        <p:nvSpPr>
          <p:cNvPr id="260" name="Mapa…"/>
          <p:cNvSpPr txBox="1"/>
          <p:nvPr/>
        </p:nvSpPr>
        <p:spPr>
          <a:xfrm>
            <a:off x="2473431" y="460838"/>
            <a:ext cx="10777197" cy="289357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Mapa </a:t>
            </a:r>
          </a:p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Cerdos</a:t>
            </a:r>
          </a:p>
        </p:txBody>
      </p:sp>
      <p:sp>
        <p:nvSpPr>
          <p:cNvPr id="261" name="Óvalo"/>
          <p:cNvSpPr/>
          <p:nvPr/>
        </p:nvSpPr>
        <p:spPr>
          <a:xfrm>
            <a:off x="-993568" y="1499100"/>
            <a:ext cx="8050056" cy="742707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62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40000">
            <a:off x="5949974" y="5537373"/>
            <a:ext cx="8247196" cy="7438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1"/>
      <p:bldP build="whole" bldLvl="1" animBg="1" rev="0" advAuto="0" spid="262" grpId="4"/>
      <p:bldP build="whole" bldLvl="1" animBg="1" rev="0" advAuto="0" spid="259" grpId="3"/>
      <p:bldP build="whole" bldLvl="1" animBg="1" rev="0" advAuto="0" spid="26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Cuencos cerámicos marrones en filas" descr="Cuencos cerámicos marrones en fila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581" t="0" r="53699" b="0"/>
          <a:stretch>
            <a:fillRect/>
          </a:stretch>
        </p:blipFill>
        <p:spPr>
          <a:xfrm>
            <a:off x="13055790" y="-25400"/>
            <a:ext cx="12192001" cy="13766800"/>
          </a:xfrm>
          <a:prstGeom prst="rect">
            <a:avLst/>
          </a:prstGeom>
        </p:spPr>
      </p:pic>
      <p:sp>
        <p:nvSpPr>
          <p:cNvPr id="267" name="Mapa…"/>
          <p:cNvSpPr txBox="1"/>
          <p:nvPr/>
        </p:nvSpPr>
        <p:spPr>
          <a:xfrm>
            <a:off x="3963226" y="93896"/>
            <a:ext cx="10285339" cy="299755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Mapa </a:t>
            </a:r>
          </a:p>
          <a:p>
            <a: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Bovinos</a:t>
            </a:r>
          </a:p>
        </p:txBody>
      </p:sp>
      <p:pic>
        <p:nvPicPr>
          <p:cNvPr id="268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80000">
            <a:off x="3582104" y="5753742"/>
            <a:ext cx="8904879" cy="723462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Óvalo"/>
          <p:cNvSpPr/>
          <p:nvPr/>
        </p:nvSpPr>
        <p:spPr>
          <a:xfrm>
            <a:off x="-580164" y="698650"/>
            <a:ext cx="7792988" cy="647349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3"/>
      <p:bldP build="whole" bldLvl="1" animBg="1" rev="0" advAuto="0" spid="267" grpId="1"/>
      <p:bldP build="whole" bldLvl="1" animBg="1" rev="0" advAuto="0" spid="269" grpId="2"/>
      <p:bldP build="whole" bldLvl="1" animBg="1" rev="0" advAuto="0" spid="268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onclusion"/>
          <p:cNvSpPr txBox="1"/>
          <p:nvPr/>
        </p:nvSpPr>
        <p:spPr>
          <a:xfrm>
            <a:off x="6846911" y="2085375"/>
            <a:ext cx="10285339" cy="15510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17244">
              <a:lnSpc>
                <a:spcPct val="80000"/>
              </a:lnSpc>
              <a:defRPr spc="-249" sz="83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72" name="Rectángulo"/>
          <p:cNvSpPr/>
          <p:nvPr/>
        </p:nvSpPr>
        <p:spPr>
          <a:xfrm>
            <a:off x="2846119" y="4250596"/>
            <a:ext cx="6702962" cy="66958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73" name="Si tanta gente come carne de res y hay muchos restaurantes dedicados a carne.…"/>
          <p:cNvSpPr txBox="1"/>
          <p:nvPr/>
        </p:nvSpPr>
        <p:spPr>
          <a:xfrm>
            <a:off x="12398647" y="3979635"/>
            <a:ext cx="9179253" cy="958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 tanta gente come carne de res y hay muchos restaurantes dedicados a carne.</a:t>
            </a:r>
          </a:p>
          <a:p>
            <a:pPr>
              <a:defRPr sz="6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¿Es posible que haya mas explotación de bovinos que de cualquier otro tipo de explotación animal?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3"/>
      <p:bldP build="whole" bldLvl="1" animBg="1" rev="0" advAuto="0" spid="272" grpId="2"/>
      <p:bldP build="whole" bldLvl="1" animBg="1" rev="0" advAuto="0" spid="27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erebro de frente"/>
          <p:cNvSpPr/>
          <p:nvPr/>
        </p:nvSpPr>
        <p:spPr>
          <a:xfrm>
            <a:off x="3850927" y="1819281"/>
            <a:ext cx="3853592" cy="320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0" name="Si tanta gente come carne de res y hay muchos restaurantes dedicados a carne.…"/>
          <p:cNvSpPr/>
          <p:nvPr/>
        </p:nvSpPr>
        <p:spPr>
          <a:xfrm>
            <a:off x="13527848" y="709971"/>
            <a:ext cx="9495126" cy="12296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5"/>
                </a:lnTo>
                <a:cubicBezTo>
                  <a:pt x="21600" y="5863"/>
                  <a:pt x="21567" y="5837"/>
                  <a:pt x="21525" y="5837"/>
                </a:cubicBezTo>
                <a:lnTo>
                  <a:pt x="14257" y="5837"/>
                </a:lnTo>
                <a:cubicBezTo>
                  <a:pt x="14140" y="5837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0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0"/>
                  <a:pt x="15185" y="5120"/>
                </a:cubicBezTo>
                <a:lnTo>
                  <a:pt x="21419" y="5120"/>
                </a:lnTo>
                <a:cubicBezTo>
                  <a:pt x="21486" y="5120"/>
                  <a:pt x="21519" y="5058"/>
                  <a:pt x="21472" y="5021"/>
                </a:cubicBezTo>
                <a:lnTo>
                  <a:pt x="15100" y="99"/>
                </a:lnTo>
                <a:cubicBezTo>
                  <a:pt x="15077" y="81"/>
                  <a:pt x="15044" y="78"/>
                  <a:pt x="15018" y="86"/>
                </a:cubicBezTo>
                <a:close/>
              </a:path>
            </a:pathLst>
          </a:cu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rgbClr val="8400E7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6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 tanta gente come carne de res y hay muchos restaurantes dedicados a carne.</a:t>
            </a:r>
          </a:p>
          <a:p>
            <a:pPr>
              <a:defRPr sz="6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¿Es posible que haya mas explotación de bovinos que de cualquier otro tipo de explotación animal?</a:t>
            </a:r>
          </a:p>
        </p:txBody>
      </p:sp>
      <p:sp>
        <p:nvSpPr>
          <p:cNvPr id="161" name="Hipotesis"/>
          <p:cNvSpPr/>
          <p:nvPr/>
        </p:nvSpPr>
        <p:spPr>
          <a:xfrm>
            <a:off x="2107501" y="5585995"/>
            <a:ext cx="6935490" cy="1881048"/>
          </a:xfrm>
          <a:prstGeom prst="roundRect">
            <a:avLst>
              <a:gd name="adj" fmla="val 905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542E"/>
                    </a:gs>
                    <a:gs pos="100000">
                      <a:srgbClr val="FF00D8"/>
                    </a:gs>
                  </a:gsLst>
                  <a:lin ang="7618656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Hipotesis</a:t>
            </a:r>
          </a:p>
        </p:txBody>
      </p:sp>
      <p:sp>
        <p:nvSpPr>
          <p:cNvPr id="162" name="Vaca"/>
          <p:cNvSpPr/>
          <p:nvPr/>
        </p:nvSpPr>
        <p:spPr>
          <a:xfrm>
            <a:off x="5302915" y="7754826"/>
            <a:ext cx="8491708" cy="5152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fill="norm" stroke="1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4"/>
      <p:bldP build="whole" bldLvl="1" animBg="1" rev="0" advAuto="0" spid="161" grpId="2"/>
      <p:bldP build="whole" bldLvl="1" animBg="1" rev="0" advAuto="0" spid="160" grpId="3"/>
      <p:bldP build="whole" bldLvl="1" animBg="1" rev="0" advAuto="0" spid="1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po"/>
          <p:cNvSpPr txBox="1"/>
          <p:nvPr/>
        </p:nvSpPr>
        <p:spPr>
          <a:xfrm>
            <a:off x="1478531" y="2639785"/>
            <a:ext cx="4554559" cy="6604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Tipo </a:t>
            </a:r>
          </a:p>
        </p:txBody>
      </p:sp>
      <p:sp>
        <p:nvSpPr>
          <p:cNvPr id="165" name="Datos"/>
          <p:cNvSpPr txBox="1"/>
          <p:nvPr/>
        </p:nvSpPr>
        <p:spPr>
          <a:xfrm>
            <a:off x="139809" y="336024"/>
            <a:ext cx="7232003" cy="157728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defRPr spc="-252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Datos</a:t>
            </a:r>
          </a:p>
        </p:txBody>
      </p:sp>
      <p:sp>
        <p:nvSpPr>
          <p:cNvPr id="166" name="Especie"/>
          <p:cNvSpPr txBox="1"/>
          <p:nvPr/>
        </p:nvSpPr>
        <p:spPr>
          <a:xfrm>
            <a:off x="1450221" y="6798325"/>
            <a:ext cx="4554560" cy="6604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Especie </a:t>
            </a:r>
          </a:p>
        </p:txBody>
      </p:sp>
      <p:sp>
        <p:nvSpPr>
          <p:cNvPr id="167" name="Clasificación"/>
          <p:cNvSpPr txBox="1"/>
          <p:nvPr/>
        </p:nvSpPr>
        <p:spPr>
          <a:xfrm>
            <a:off x="13991373" y="9995725"/>
            <a:ext cx="4554560" cy="6604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Clasificación</a:t>
            </a:r>
          </a:p>
        </p:txBody>
      </p:sp>
      <p:sp>
        <p:nvSpPr>
          <p:cNvPr id="168" name="Provincia"/>
          <p:cNvSpPr txBox="1"/>
          <p:nvPr/>
        </p:nvSpPr>
        <p:spPr>
          <a:xfrm>
            <a:off x="1478531" y="10661001"/>
            <a:ext cx="4554559" cy="6604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Provincia</a:t>
            </a:r>
          </a:p>
        </p:txBody>
      </p:sp>
      <p:grpSp>
        <p:nvGrpSpPr>
          <p:cNvPr id="171" name="tipos de produccion.png"/>
          <p:cNvGrpSpPr/>
          <p:nvPr/>
        </p:nvGrpSpPr>
        <p:grpSpPr>
          <a:xfrm>
            <a:off x="8284311" y="-62549"/>
            <a:ext cx="7815378" cy="5001849"/>
            <a:chOff x="0" y="0"/>
            <a:chExt cx="7815377" cy="5001848"/>
          </a:xfrm>
        </p:grpSpPr>
        <p:pic>
          <p:nvPicPr>
            <p:cNvPr id="170" name="tipos de produccion.png" descr="tipos de produccio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9170" t="0" r="0" b="68801"/>
            <a:stretch>
              <a:fillRect/>
            </a:stretch>
          </p:blipFill>
          <p:spPr>
            <a:xfrm>
              <a:off x="127000" y="388131"/>
              <a:ext cx="6993434" cy="43724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tipos de produccion.png" descr="tipos de produccion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7815378" cy="5001850"/>
            </a:xfrm>
            <a:prstGeom prst="rect">
              <a:avLst/>
            </a:prstGeom>
            <a:effectLst/>
          </p:spPr>
        </p:pic>
      </p:grpSp>
      <p:sp>
        <p:nvSpPr>
          <p:cNvPr id="172" name="Línea"/>
          <p:cNvSpPr/>
          <p:nvPr/>
        </p:nvSpPr>
        <p:spPr>
          <a:xfrm flipV="1">
            <a:off x="6009684" y="1932738"/>
            <a:ext cx="2347402" cy="10075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3" name="Captura de pantalla 2022-12-08 a la(s) 15.32.52.png" descr="Captura de pantalla 2022-12-08 a la(s) 15.32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5504" y="6623966"/>
            <a:ext cx="2260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Captura de pantalla 2022-12-08 a la(s) 15.33.01.png" descr="Captura de pantalla 2022-12-08 a la(s) 15.33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78518" y="6598566"/>
            <a:ext cx="2222501" cy="100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aptura de pantalla 2022-12-08 a la(s) 15.33.35.png" descr="Captura de pantalla 2022-12-08 a la(s) 15.33.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43433" y="6109615"/>
            <a:ext cx="25400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Captura de pantalla 2022-12-08 a la(s) 15.33.49.png" descr="Captura de pantalla 2022-12-08 a la(s) 15.33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25848" y="6573166"/>
            <a:ext cx="22098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erdo"/>
          <p:cNvSpPr/>
          <p:nvPr/>
        </p:nvSpPr>
        <p:spPr>
          <a:xfrm>
            <a:off x="16770684" y="5742544"/>
            <a:ext cx="1520130" cy="786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5" fill="norm" stroke="1" extrusionOk="0">
                <a:moveTo>
                  <a:pt x="6179" y="3"/>
                </a:moveTo>
                <a:cubicBezTo>
                  <a:pt x="5828" y="14"/>
                  <a:pt x="5468" y="62"/>
                  <a:pt x="5092" y="155"/>
                </a:cubicBezTo>
                <a:cubicBezTo>
                  <a:pt x="3367" y="586"/>
                  <a:pt x="1606" y="1989"/>
                  <a:pt x="925" y="5005"/>
                </a:cubicBezTo>
                <a:cubicBezTo>
                  <a:pt x="682" y="4909"/>
                  <a:pt x="373" y="4943"/>
                  <a:pt x="289" y="5655"/>
                </a:cubicBezTo>
                <a:cubicBezTo>
                  <a:pt x="144" y="6877"/>
                  <a:pt x="511" y="7969"/>
                  <a:pt x="0" y="9197"/>
                </a:cubicBezTo>
                <a:cubicBezTo>
                  <a:pt x="241" y="9319"/>
                  <a:pt x="477" y="9162"/>
                  <a:pt x="663" y="8954"/>
                </a:cubicBezTo>
                <a:cubicBezTo>
                  <a:pt x="758" y="10576"/>
                  <a:pt x="1067" y="12461"/>
                  <a:pt x="1652" y="14651"/>
                </a:cubicBezTo>
                <a:cubicBezTo>
                  <a:pt x="2479" y="17568"/>
                  <a:pt x="2642" y="18693"/>
                  <a:pt x="2535" y="20189"/>
                </a:cubicBezTo>
                <a:cubicBezTo>
                  <a:pt x="2517" y="20439"/>
                  <a:pt x="2595" y="20675"/>
                  <a:pt x="2716" y="20774"/>
                </a:cubicBezTo>
                <a:cubicBezTo>
                  <a:pt x="2898" y="20925"/>
                  <a:pt x="2978" y="21163"/>
                  <a:pt x="3058" y="21525"/>
                </a:cubicBezTo>
                <a:lnTo>
                  <a:pt x="4118" y="21525"/>
                </a:lnTo>
                <a:cubicBezTo>
                  <a:pt x="4118" y="21525"/>
                  <a:pt x="2626" y="19443"/>
                  <a:pt x="4032" y="15860"/>
                </a:cubicBezTo>
                <a:cubicBezTo>
                  <a:pt x="4037" y="15846"/>
                  <a:pt x="4042" y="15835"/>
                  <a:pt x="4047" y="15821"/>
                </a:cubicBezTo>
                <a:cubicBezTo>
                  <a:pt x="4953" y="17430"/>
                  <a:pt x="5062" y="19146"/>
                  <a:pt x="5109" y="20254"/>
                </a:cubicBezTo>
                <a:cubicBezTo>
                  <a:pt x="5118" y="20463"/>
                  <a:pt x="5184" y="20653"/>
                  <a:pt x="5286" y="20725"/>
                </a:cubicBezTo>
                <a:cubicBezTo>
                  <a:pt x="5605" y="20953"/>
                  <a:pt x="5546" y="21525"/>
                  <a:pt x="5546" y="21525"/>
                </a:cubicBezTo>
                <a:lnTo>
                  <a:pt x="6380" y="21525"/>
                </a:lnTo>
                <a:cubicBezTo>
                  <a:pt x="5742" y="19484"/>
                  <a:pt x="5892" y="17757"/>
                  <a:pt x="6260" y="15987"/>
                </a:cubicBezTo>
                <a:cubicBezTo>
                  <a:pt x="7626" y="17242"/>
                  <a:pt x="11336" y="16527"/>
                  <a:pt x="12361" y="15070"/>
                </a:cubicBezTo>
                <a:cubicBezTo>
                  <a:pt x="12559" y="16682"/>
                  <a:pt x="12420" y="19098"/>
                  <a:pt x="12353" y="20235"/>
                </a:cubicBezTo>
                <a:cubicBezTo>
                  <a:pt x="12339" y="20460"/>
                  <a:pt x="12400" y="20675"/>
                  <a:pt x="12505" y="20781"/>
                </a:cubicBezTo>
                <a:cubicBezTo>
                  <a:pt x="12790" y="21069"/>
                  <a:pt x="12751" y="21525"/>
                  <a:pt x="12751" y="21525"/>
                </a:cubicBezTo>
                <a:lnTo>
                  <a:pt x="13465" y="21525"/>
                </a:lnTo>
                <a:cubicBezTo>
                  <a:pt x="13063" y="20056"/>
                  <a:pt x="13254" y="18829"/>
                  <a:pt x="13516" y="18008"/>
                </a:cubicBezTo>
                <a:cubicBezTo>
                  <a:pt x="13724" y="18779"/>
                  <a:pt x="13816" y="19650"/>
                  <a:pt x="13868" y="20280"/>
                </a:cubicBezTo>
                <a:cubicBezTo>
                  <a:pt x="13885" y="20483"/>
                  <a:pt x="13961" y="20649"/>
                  <a:pt x="14062" y="20712"/>
                </a:cubicBezTo>
                <a:cubicBezTo>
                  <a:pt x="14394" y="20919"/>
                  <a:pt x="14353" y="21525"/>
                  <a:pt x="14353" y="21525"/>
                </a:cubicBezTo>
                <a:lnTo>
                  <a:pt x="15305" y="21525"/>
                </a:lnTo>
                <a:cubicBezTo>
                  <a:pt x="15240" y="21525"/>
                  <a:pt x="13856" y="18613"/>
                  <a:pt x="15111" y="14696"/>
                </a:cubicBezTo>
                <a:cubicBezTo>
                  <a:pt x="18543" y="15763"/>
                  <a:pt x="19586" y="12469"/>
                  <a:pt x="21102" y="12860"/>
                </a:cubicBezTo>
                <a:cubicBezTo>
                  <a:pt x="21600" y="12069"/>
                  <a:pt x="21600" y="10348"/>
                  <a:pt x="21600" y="10348"/>
                </a:cubicBezTo>
                <a:cubicBezTo>
                  <a:pt x="21600" y="10348"/>
                  <a:pt x="20756" y="10569"/>
                  <a:pt x="20172" y="9402"/>
                </a:cubicBezTo>
                <a:cubicBezTo>
                  <a:pt x="19995" y="9048"/>
                  <a:pt x="19659" y="8171"/>
                  <a:pt x="19200" y="7124"/>
                </a:cubicBezTo>
                <a:cubicBezTo>
                  <a:pt x="19521" y="5870"/>
                  <a:pt x="19979" y="4411"/>
                  <a:pt x="20447" y="3857"/>
                </a:cubicBezTo>
                <a:cubicBezTo>
                  <a:pt x="19530" y="3543"/>
                  <a:pt x="18680" y="3939"/>
                  <a:pt x="18027" y="4725"/>
                </a:cubicBezTo>
                <a:cubicBezTo>
                  <a:pt x="17054" y="2980"/>
                  <a:pt x="15839" y="1444"/>
                  <a:pt x="14518" y="1488"/>
                </a:cubicBezTo>
                <a:cubicBezTo>
                  <a:pt x="10644" y="1616"/>
                  <a:pt x="8635" y="-75"/>
                  <a:pt x="6179" y="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8" name="Cabra"/>
          <p:cNvSpPr/>
          <p:nvPr/>
        </p:nvSpPr>
        <p:spPr>
          <a:xfrm>
            <a:off x="13614460" y="4970122"/>
            <a:ext cx="1397947" cy="110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9" fill="norm" stroke="1" extrusionOk="0">
                <a:moveTo>
                  <a:pt x="17020" y="7"/>
                </a:moveTo>
                <a:cubicBezTo>
                  <a:pt x="16365" y="66"/>
                  <a:pt x="16138" y="482"/>
                  <a:pt x="16138" y="482"/>
                </a:cubicBezTo>
                <a:cubicBezTo>
                  <a:pt x="16138" y="482"/>
                  <a:pt x="17991" y="114"/>
                  <a:pt x="18422" y="1717"/>
                </a:cubicBezTo>
                <a:cubicBezTo>
                  <a:pt x="17856" y="1832"/>
                  <a:pt x="17479" y="2512"/>
                  <a:pt x="17479" y="2512"/>
                </a:cubicBezTo>
                <a:cubicBezTo>
                  <a:pt x="17479" y="2512"/>
                  <a:pt x="17291" y="2580"/>
                  <a:pt x="16936" y="2274"/>
                </a:cubicBezTo>
                <a:cubicBezTo>
                  <a:pt x="16580" y="1969"/>
                  <a:pt x="16413" y="2511"/>
                  <a:pt x="15939" y="2463"/>
                </a:cubicBezTo>
                <a:cubicBezTo>
                  <a:pt x="16031" y="2891"/>
                  <a:pt x="16337" y="3366"/>
                  <a:pt x="16978" y="3509"/>
                </a:cubicBezTo>
                <a:cubicBezTo>
                  <a:pt x="14877" y="6557"/>
                  <a:pt x="13746" y="6033"/>
                  <a:pt x="12825" y="6033"/>
                </a:cubicBezTo>
                <a:cubicBezTo>
                  <a:pt x="11904" y="6033"/>
                  <a:pt x="11624" y="6339"/>
                  <a:pt x="10105" y="6339"/>
                </a:cubicBezTo>
                <a:cubicBezTo>
                  <a:pt x="8586" y="6339"/>
                  <a:pt x="4335" y="4222"/>
                  <a:pt x="2676" y="6931"/>
                </a:cubicBezTo>
                <a:cubicBezTo>
                  <a:pt x="1771" y="8322"/>
                  <a:pt x="1465" y="11206"/>
                  <a:pt x="0" y="11593"/>
                </a:cubicBezTo>
                <a:cubicBezTo>
                  <a:pt x="663" y="12496"/>
                  <a:pt x="1401" y="12387"/>
                  <a:pt x="1826" y="11702"/>
                </a:cubicBezTo>
                <a:cubicBezTo>
                  <a:pt x="2128" y="11220"/>
                  <a:pt x="2300" y="10745"/>
                  <a:pt x="2397" y="10331"/>
                </a:cubicBezTo>
                <a:cubicBezTo>
                  <a:pt x="2419" y="10406"/>
                  <a:pt x="2434" y="10446"/>
                  <a:pt x="2434" y="10446"/>
                </a:cubicBezTo>
                <a:cubicBezTo>
                  <a:pt x="2434" y="10446"/>
                  <a:pt x="2924" y="13590"/>
                  <a:pt x="1761" y="16027"/>
                </a:cubicBezTo>
                <a:cubicBezTo>
                  <a:pt x="1874" y="17208"/>
                  <a:pt x="1347" y="20615"/>
                  <a:pt x="1347" y="20615"/>
                </a:cubicBezTo>
                <a:cubicBezTo>
                  <a:pt x="1347" y="20615"/>
                  <a:pt x="1789" y="20616"/>
                  <a:pt x="1799" y="21322"/>
                </a:cubicBezTo>
                <a:cubicBezTo>
                  <a:pt x="1799" y="21417"/>
                  <a:pt x="1864" y="21492"/>
                  <a:pt x="1934" y="21492"/>
                </a:cubicBezTo>
                <a:lnTo>
                  <a:pt x="3141" y="21492"/>
                </a:lnTo>
                <a:cubicBezTo>
                  <a:pt x="3260" y="21492"/>
                  <a:pt x="3382" y="21220"/>
                  <a:pt x="3215" y="21044"/>
                </a:cubicBezTo>
                <a:cubicBezTo>
                  <a:pt x="2843" y="20657"/>
                  <a:pt x="2171" y="19739"/>
                  <a:pt x="2343" y="18626"/>
                </a:cubicBezTo>
                <a:cubicBezTo>
                  <a:pt x="2526" y="17438"/>
                  <a:pt x="3404" y="15898"/>
                  <a:pt x="3915" y="15070"/>
                </a:cubicBezTo>
                <a:lnTo>
                  <a:pt x="4003" y="16644"/>
                </a:lnTo>
                <a:cubicBezTo>
                  <a:pt x="4003" y="16644"/>
                  <a:pt x="5559" y="17900"/>
                  <a:pt x="5785" y="20615"/>
                </a:cubicBezTo>
                <a:cubicBezTo>
                  <a:pt x="6087" y="20615"/>
                  <a:pt x="6297" y="21077"/>
                  <a:pt x="6351" y="21356"/>
                </a:cubicBezTo>
                <a:cubicBezTo>
                  <a:pt x="6367" y="21430"/>
                  <a:pt x="6421" y="21485"/>
                  <a:pt x="6486" y="21485"/>
                </a:cubicBezTo>
                <a:lnTo>
                  <a:pt x="7438" y="21485"/>
                </a:lnTo>
                <a:cubicBezTo>
                  <a:pt x="7616" y="21485"/>
                  <a:pt x="7703" y="21206"/>
                  <a:pt x="7563" y="21057"/>
                </a:cubicBezTo>
                <a:cubicBezTo>
                  <a:pt x="6944" y="20391"/>
                  <a:pt x="6028" y="18743"/>
                  <a:pt x="5759" y="17684"/>
                </a:cubicBezTo>
                <a:cubicBezTo>
                  <a:pt x="5452" y="16462"/>
                  <a:pt x="5338" y="14987"/>
                  <a:pt x="6055" y="13534"/>
                </a:cubicBezTo>
                <a:cubicBezTo>
                  <a:pt x="6491" y="13548"/>
                  <a:pt x="6955" y="13657"/>
                  <a:pt x="7396" y="13935"/>
                </a:cubicBezTo>
                <a:cubicBezTo>
                  <a:pt x="8926" y="14899"/>
                  <a:pt x="10892" y="14763"/>
                  <a:pt x="11948" y="14587"/>
                </a:cubicBezTo>
                <a:cubicBezTo>
                  <a:pt x="11673" y="15449"/>
                  <a:pt x="11447" y="16290"/>
                  <a:pt x="11495" y="16589"/>
                </a:cubicBezTo>
                <a:cubicBezTo>
                  <a:pt x="11614" y="17309"/>
                  <a:pt x="11651" y="18742"/>
                  <a:pt x="11344" y="19828"/>
                </a:cubicBezTo>
                <a:cubicBezTo>
                  <a:pt x="11037" y="20915"/>
                  <a:pt x="11419" y="21118"/>
                  <a:pt x="11419" y="21118"/>
                </a:cubicBezTo>
                <a:cubicBezTo>
                  <a:pt x="11419" y="21118"/>
                  <a:pt x="11479" y="20983"/>
                  <a:pt x="11598" y="20806"/>
                </a:cubicBezTo>
                <a:cubicBezTo>
                  <a:pt x="11636" y="20752"/>
                  <a:pt x="11700" y="20779"/>
                  <a:pt x="11684" y="20840"/>
                </a:cubicBezTo>
                <a:cubicBezTo>
                  <a:pt x="11522" y="21587"/>
                  <a:pt x="12120" y="21538"/>
                  <a:pt x="12352" y="21538"/>
                </a:cubicBezTo>
                <a:lnTo>
                  <a:pt x="12594" y="21538"/>
                </a:lnTo>
                <a:cubicBezTo>
                  <a:pt x="12708" y="21538"/>
                  <a:pt x="12792" y="21355"/>
                  <a:pt x="12722" y="21267"/>
                </a:cubicBezTo>
                <a:cubicBezTo>
                  <a:pt x="11957" y="20269"/>
                  <a:pt x="12082" y="18777"/>
                  <a:pt x="12690" y="17276"/>
                </a:cubicBezTo>
                <a:cubicBezTo>
                  <a:pt x="12997" y="16523"/>
                  <a:pt x="13294" y="15497"/>
                  <a:pt x="13525" y="14608"/>
                </a:cubicBezTo>
                <a:cubicBezTo>
                  <a:pt x="13482" y="15463"/>
                  <a:pt x="13477" y="16284"/>
                  <a:pt x="13606" y="16589"/>
                </a:cubicBezTo>
                <a:cubicBezTo>
                  <a:pt x="13913" y="17309"/>
                  <a:pt x="14334" y="18742"/>
                  <a:pt x="14318" y="19828"/>
                </a:cubicBezTo>
                <a:cubicBezTo>
                  <a:pt x="14302" y="20915"/>
                  <a:pt x="14737" y="21118"/>
                  <a:pt x="14737" y="21118"/>
                </a:cubicBezTo>
                <a:cubicBezTo>
                  <a:pt x="14737" y="21118"/>
                  <a:pt x="14759" y="20983"/>
                  <a:pt x="14835" y="20806"/>
                </a:cubicBezTo>
                <a:cubicBezTo>
                  <a:pt x="14856" y="20752"/>
                  <a:pt x="14925" y="20779"/>
                  <a:pt x="14931" y="20840"/>
                </a:cubicBezTo>
                <a:cubicBezTo>
                  <a:pt x="14969" y="21587"/>
                  <a:pt x="15551" y="21538"/>
                  <a:pt x="15783" y="21538"/>
                </a:cubicBezTo>
                <a:lnTo>
                  <a:pt x="16025" y="21538"/>
                </a:lnTo>
                <a:cubicBezTo>
                  <a:pt x="16138" y="21538"/>
                  <a:pt x="16175" y="21355"/>
                  <a:pt x="16084" y="21267"/>
                </a:cubicBezTo>
                <a:cubicBezTo>
                  <a:pt x="15055" y="20276"/>
                  <a:pt x="14781" y="18783"/>
                  <a:pt x="14991" y="17283"/>
                </a:cubicBezTo>
                <a:cubicBezTo>
                  <a:pt x="15131" y="16285"/>
                  <a:pt x="15126" y="14804"/>
                  <a:pt x="15099" y="13806"/>
                </a:cubicBezTo>
                <a:cubicBezTo>
                  <a:pt x="15363" y="13589"/>
                  <a:pt x="15631" y="13318"/>
                  <a:pt x="15734" y="13074"/>
                </a:cubicBezTo>
                <a:cubicBezTo>
                  <a:pt x="15938" y="13217"/>
                  <a:pt x="16138" y="13331"/>
                  <a:pt x="16138" y="13331"/>
                </a:cubicBezTo>
                <a:cubicBezTo>
                  <a:pt x="16138" y="13331"/>
                  <a:pt x="16769" y="12014"/>
                  <a:pt x="17065" y="9869"/>
                </a:cubicBezTo>
                <a:cubicBezTo>
                  <a:pt x="17281" y="8341"/>
                  <a:pt x="18173" y="7113"/>
                  <a:pt x="18674" y="6536"/>
                </a:cubicBezTo>
                <a:cubicBezTo>
                  <a:pt x="18841" y="6740"/>
                  <a:pt x="19042" y="7141"/>
                  <a:pt x="18902" y="7847"/>
                </a:cubicBezTo>
                <a:cubicBezTo>
                  <a:pt x="19683" y="7406"/>
                  <a:pt x="19915" y="6686"/>
                  <a:pt x="20082" y="6123"/>
                </a:cubicBezTo>
                <a:cubicBezTo>
                  <a:pt x="20895" y="6374"/>
                  <a:pt x="20851" y="5852"/>
                  <a:pt x="21223" y="5872"/>
                </a:cubicBezTo>
                <a:cubicBezTo>
                  <a:pt x="21600" y="5893"/>
                  <a:pt x="21411" y="5505"/>
                  <a:pt x="21411" y="5505"/>
                </a:cubicBezTo>
                <a:lnTo>
                  <a:pt x="21551" y="5159"/>
                </a:lnTo>
                <a:cubicBezTo>
                  <a:pt x="21551" y="5159"/>
                  <a:pt x="21212" y="4684"/>
                  <a:pt x="20555" y="4073"/>
                </a:cubicBezTo>
                <a:cubicBezTo>
                  <a:pt x="19898" y="3456"/>
                  <a:pt x="20502" y="2714"/>
                  <a:pt x="19597" y="2368"/>
                </a:cubicBezTo>
                <a:cubicBezTo>
                  <a:pt x="19462" y="2184"/>
                  <a:pt x="19327" y="2043"/>
                  <a:pt x="19198" y="1941"/>
                </a:cubicBezTo>
                <a:cubicBezTo>
                  <a:pt x="19133" y="1521"/>
                  <a:pt x="18864" y="379"/>
                  <a:pt x="17824" y="94"/>
                </a:cubicBezTo>
                <a:cubicBezTo>
                  <a:pt x="17504" y="5"/>
                  <a:pt x="17238" y="-13"/>
                  <a:pt x="17020" y="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9" name="Vaca"/>
          <p:cNvSpPr/>
          <p:nvPr/>
        </p:nvSpPr>
        <p:spPr>
          <a:xfrm>
            <a:off x="10364681" y="5683410"/>
            <a:ext cx="1491503" cy="904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fill="norm" stroke="1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0" name="Abejorro"/>
          <p:cNvSpPr/>
          <p:nvPr/>
        </p:nvSpPr>
        <p:spPr>
          <a:xfrm>
            <a:off x="7158945" y="5627082"/>
            <a:ext cx="1447460" cy="101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600" fill="norm" stroke="1" extrusionOk="0">
                <a:moveTo>
                  <a:pt x="5923" y="0"/>
                </a:moveTo>
                <a:cubicBezTo>
                  <a:pt x="5875" y="1053"/>
                  <a:pt x="6239" y="1852"/>
                  <a:pt x="6498" y="2267"/>
                </a:cubicBezTo>
                <a:cubicBezTo>
                  <a:pt x="6550" y="2643"/>
                  <a:pt x="6772" y="3290"/>
                  <a:pt x="7600" y="3866"/>
                </a:cubicBezTo>
                <a:cubicBezTo>
                  <a:pt x="7494" y="4535"/>
                  <a:pt x="7616" y="5525"/>
                  <a:pt x="8443" y="6486"/>
                </a:cubicBezTo>
                <a:cubicBezTo>
                  <a:pt x="8406" y="6578"/>
                  <a:pt x="8369" y="6670"/>
                  <a:pt x="8338" y="6762"/>
                </a:cubicBezTo>
                <a:cubicBezTo>
                  <a:pt x="3941" y="1767"/>
                  <a:pt x="202" y="2220"/>
                  <a:pt x="23" y="3626"/>
                </a:cubicBezTo>
                <a:cubicBezTo>
                  <a:pt x="-262" y="5878"/>
                  <a:pt x="2242" y="7831"/>
                  <a:pt x="2242" y="7831"/>
                </a:cubicBezTo>
                <a:cubicBezTo>
                  <a:pt x="2242" y="7831"/>
                  <a:pt x="1399" y="8730"/>
                  <a:pt x="3155" y="10059"/>
                </a:cubicBezTo>
                <a:cubicBezTo>
                  <a:pt x="4620" y="11173"/>
                  <a:pt x="7119" y="10258"/>
                  <a:pt x="8480" y="9613"/>
                </a:cubicBezTo>
                <a:cubicBezTo>
                  <a:pt x="8522" y="9682"/>
                  <a:pt x="8564" y="9750"/>
                  <a:pt x="8606" y="9812"/>
                </a:cubicBezTo>
                <a:cubicBezTo>
                  <a:pt x="7594" y="10327"/>
                  <a:pt x="6039" y="11242"/>
                  <a:pt x="6339" y="11757"/>
                </a:cubicBezTo>
                <a:cubicBezTo>
                  <a:pt x="6355" y="11780"/>
                  <a:pt x="6370" y="11804"/>
                  <a:pt x="6381" y="11827"/>
                </a:cubicBezTo>
                <a:cubicBezTo>
                  <a:pt x="6149" y="11996"/>
                  <a:pt x="5433" y="12648"/>
                  <a:pt x="5412" y="14031"/>
                </a:cubicBezTo>
                <a:cubicBezTo>
                  <a:pt x="5180" y="14377"/>
                  <a:pt x="4705" y="14946"/>
                  <a:pt x="4041" y="14946"/>
                </a:cubicBezTo>
                <a:lnTo>
                  <a:pt x="4041" y="15316"/>
                </a:lnTo>
                <a:cubicBezTo>
                  <a:pt x="4832" y="15316"/>
                  <a:pt x="5380" y="14632"/>
                  <a:pt x="5628" y="14240"/>
                </a:cubicBezTo>
                <a:cubicBezTo>
                  <a:pt x="5949" y="14009"/>
                  <a:pt x="6476" y="13408"/>
                  <a:pt x="6639" y="12194"/>
                </a:cubicBezTo>
                <a:cubicBezTo>
                  <a:pt x="6650" y="12209"/>
                  <a:pt x="6660" y="12219"/>
                  <a:pt x="6671" y="12242"/>
                </a:cubicBezTo>
                <a:cubicBezTo>
                  <a:pt x="6839" y="12480"/>
                  <a:pt x="7551" y="11873"/>
                  <a:pt x="8252" y="11128"/>
                </a:cubicBezTo>
                <a:cubicBezTo>
                  <a:pt x="8210" y="11305"/>
                  <a:pt x="8169" y="11488"/>
                  <a:pt x="8132" y="11673"/>
                </a:cubicBezTo>
                <a:cubicBezTo>
                  <a:pt x="7246" y="12756"/>
                  <a:pt x="5574" y="15061"/>
                  <a:pt x="6376" y="15837"/>
                </a:cubicBezTo>
                <a:cubicBezTo>
                  <a:pt x="6181" y="16559"/>
                  <a:pt x="5680" y="18889"/>
                  <a:pt x="6349" y="19273"/>
                </a:cubicBezTo>
                <a:cubicBezTo>
                  <a:pt x="6312" y="19703"/>
                  <a:pt x="6170" y="20693"/>
                  <a:pt x="5580" y="21300"/>
                </a:cubicBezTo>
                <a:lnTo>
                  <a:pt x="5728" y="21600"/>
                </a:lnTo>
                <a:cubicBezTo>
                  <a:pt x="6408" y="20908"/>
                  <a:pt x="6566" y="19818"/>
                  <a:pt x="6608" y="19319"/>
                </a:cubicBezTo>
                <a:cubicBezTo>
                  <a:pt x="7335" y="19203"/>
                  <a:pt x="7067" y="16720"/>
                  <a:pt x="6951" y="15844"/>
                </a:cubicBezTo>
                <a:cubicBezTo>
                  <a:pt x="7241" y="15606"/>
                  <a:pt x="7525" y="15053"/>
                  <a:pt x="7778" y="14408"/>
                </a:cubicBezTo>
                <a:cubicBezTo>
                  <a:pt x="7762" y="14692"/>
                  <a:pt x="7758" y="14985"/>
                  <a:pt x="7758" y="15284"/>
                </a:cubicBezTo>
                <a:cubicBezTo>
                  <a:pt x="7758" y="16706"/>
                  <a:pt x="8312" y="17888"/>
                  <a:pt x="9102" y="18841"/>
                </a:cubicBezTo>
                <a:cubicBezTo>
                  <a:pt x="9930" y="19840"/>
                  <a:pt x="11184" y="19840"/>
                  <a:pt x="12012" y="18841"/>
                </a:cubicBezTo>
                <a:cubicBezTo>
                  <a:pt x="12797" y="17888"/>
                  <a:pt x="13356" y="16714"/>
                  <a:pt x="13356" y="15284"/>
                </a:cubicBezTo>
                <a:cubicBezTo>
                  <a:pt x="13356" y="14985"/>
                  <a:pt x="13345" y="14700"/>
                  <a:pt x="13335" y="14408"/>
                </a:cubicBezTo>
                <a:cubicBezTo>
                  <a:pt x="13588" y="15053"/>
                  <a:pt x="13874" y="15606"/>
                  <a:pt x="14164" y="15844"/>
                </a:cubicBezTo>
                <a:cubicBezTo>
                  <a:pt x="14048" y="16720"/>
                  <a:pt x="13779" y="19203"/>
                  <a:pt x="14506" y="19319"/>
                </a:cubicBezTo>
                <a:cubicBezTo>
                  <a:pt x="14543" y="19818"/>
                  <a:pt x="14706" y="20908"/>
                  <a:pt x="15386" y="21600"/>
                </a:cubicBezTo>
                <a:lnTo>
                  <a:pt x="15534" y="21300"/>
                </a:lnTo>
                <a:cubicBezTo>
                  <a:pt x="14939" y="20693"/>
                  <a:pt x="14795" y="19703"/>
                  <a:pt x="14763" y="19273"/>
                </a:cubicBezTo>
                <a:cubicBezTo>
                  <a:pt x="15433" y="18897"/>
                  <a:pt x="14932" y="16567"/>
                  <a:pt x="14737" y="15837"/>
                </a:cubicBezTo>
                <a:cubicBezTo>
                  <a:pt x="15538" y="15061"/>
                  <a:pt x="13868" y="12756"/>
                  <a:pt x="12982" y="11673"/>
                </a:cubicBezTo>
                <a:cubicBezTo>
                  <a:pt x="12945" y="11488"/>
                  <a:pt x="12903" y="11305"/>
                  <a:pt x="12860" y="11128"/>
                </a:cubicBezTo>
                <a:cubicBezTo>
                  <a:pt x="13562" y="11881"/>
                  <a:pt x="14273" y="12488"/>
                  <a:pt x="14442" y="12242"/>
                </a:cubicBezTo>
                <a:cubicBezTo>
                  <a:pt x="14453" y="12227"/>
                  <a:pt x="14463" y="12209"/>
                  <a:pt x="14473" y="12194"/>
                </a:cubicBezTo>
                <a:cubicBezTo>
                  <a:pt x="14637" y="13416"/>
                  <a:pt x="15165" y="14017"/>
                  <a:pt x="15487" y="14240"/>
                </a:cubicBezTo>
                <a:cubicBezTo>
                  <a:pt x="15734" y="14632"/>
                  <a:pt x="16282" y="15316"/>
                  <a:pt x="17073" y="15316"/>
                </a:cubicBezTo>
                <a:lnTo>
                  <a:pt x="17073" y="14946"/>
                </a:lnTo>
                <a:cubicBezTo>
                  <a:pt x="16414" y="14946"/>
                  <a:pt x="15934" y="14377"/>
                  <a:pt x="15702" y="14031"/>
                </a:cubicBezTo>
                <a:cubicBezTo>
                  <a:pt x="15681" y="12648"/>
                  <a:pt x="14964" y="11996"/>
                  <a:pt x="14732" y="11827"/>
                </a:cubicBezTo>
                <a:cubicBezTo>
                  <a:pt x="14743" y="11804"/>
                  <a:pt x="14759" y="11780"/>
                  <a:pt x="14775" y="11757"/>
                </a:cubicBezTo>
                <a:cubicBezTo>
                  <a:pt x="15075" y="11242"/>
                  <a:pt x="13520" y="10327"/>
                  <a:pt x="12508" y="9812"/>
                </a:cubicBezTo>
                <a:cubicBezTo>
                  <a:pt x="12555" y="9750"/>
                  <a:pt x="12598" y="9682"/>
                  <a:pt x="12635" y="9613"/>
                </a:cubicBezTo>
                <a:cubicBezTo>
                  <a:pt x="13995" y="10250"/>
                  <a:pt x="16494" y="11166"/>
                  <a:pt x="17960" y="10059"/>
                </a:cubicBezTo>
                <a:cubicBezTo>
                  <a:pt x="19715" y="8730"/>
                  <a:pt x="18871" y="7831"/>
                  <a:pt x="18871" y="7831"/>
                </a:cubicBezTo>
                <a:cubicBezTo>
                  <a:pt x="18871" y="7831"/>
                  <a:pt x="21338" y="5878"/>
                  <a:pt x="21059" y="3626"/>
                </a:cubicBezTo>
                <a:cubicBezTo>
                  <a:pt x="20879" y="2220"/>
                  <a:pt x="17142" y="1767"/>
                  <a:pt x="12745" y="6762"/>
                </a:cubicBezTo>
                <a:cubicBezTo>
                  <a:pt x="12713" y="6670"/>
                  <a:pt x="12677" y="6578"/>
                  <a:pt x="12640" y="6486"/>
                </a:cubicBezTo>
                <a:cubicBezTo>
                  <a:pt x="13462" y="5525"/>
                  <a:pt x="13583" y="4535"/>
                  <a:pt x="13483" y="3866"/>
                </a:cubicBezTo>
                <a:cubicBezTo>
                  <a:pt x="14311" y="3290"/>
                  <a:pt x="14533" y="2643"/>
                  <a:pt x="14585" y="2267"/>
                </a:cubicBezTo>
                <a:cubicBezTo>
                  <a:pt x="14838" y="1844"/>
                  <a:pt x="15201" y="1053"/>
                  <a:pt x="15159" y="0"/>
                </a:cubicBezTo>
                <a:lnTo>
                  <a:pt x="14907" y="24"/>
                </a:lnTo>
                <a:cubicBezTo>
                  <a:pt x="14938" y="815"/>
                  <a:pt x="14706" y="1445"/>
                  <a:pt x="14495" y="1844"/>
                </a:cubicBezTo>
                <a:cubicBezTo>
                  <a:pt x="14495" y="1844"/>
                  <a:pt x="14490" y="1845"/>
                  <a:pt x="14490" y="1837"/>
                </a:cubicBezTo>
                <a:cubicBezTo>
                  <a:pt x="13478" y="2244"/>
                  <a:pt x="13283" y="2888"/>
                  <a:pt x="13246" y="3165"/>
                </a:cubicBezTo>
                <a:cubicBezTo>
                  <a:pt x="13220" y="3127"/>
                  <a:pt x="13188" y="3090"/>
                  <a:pt x="13162" y="3067"/>
                </a:cubicBezTo>
                <a:cubicBezTo>
                  <a:pt x="12914" y="2859"/>
                  <a:pt x="12243" y="4510"/>
                  <a:pt x="11943" y="5309"/>
                </a:cubicBezTo>
                <a:cubicBezTo>
                  <a:pt x="11895" y="5256"/>
                  <a:pt x="11848" y="5202"/>
                  <a:pt x="11801" y="5148"/>
                </a:cubicBezTo>
                <a:cubicBezTo>
                  <a:pt x="11843" y="4803"/>
                  <a:pt x="11822" y="4287"/>
                  <a:pt x="11374" y="4118"/>
                </a:cubicBezTo>
                <a:cubicBezTo>
                  <a:pt x="11569" y="4003"/>
                  <a:pt x="11590" y="3764"/>
                  <a:pt x="11506" y="3511"/>
                </a:cubicBezTo>
                <a:lnTo>
                  <a:pt x="11643" y="3511"/>
                </a:lnTo>
                <a:cubicBezTo>
                  <a:pt x="11943" y="3511"/>
                  <a:pt x="12223" y="3250"/>
                  <a:pt x="12345" y="2843"/>
                </a:cubicBezTo>
                <a:cubicBezTo>
                  <a:pt x="12492" y="2367"/>
                  <a:pt x="12776" y="1698"/>
                  <a:pt x="13304" y="1237"/>
                </a:cubicBezTo>
                <a:lnTo>
                  <a:pt x="13172" y="922"/>
                </a:lnTo>
                <a:cubicBezTo>
                  <a:pt x="12592" y="1437"/>
                  <a:pt x="12276" y="2174"/>
                  <a:pt x="12117" y="2697"/>
                </a:cubicBezTo>
                <a:cubicBezTo>
                  <a:pt x="12033" y="2966"/>
                  <a:pt x="11848" y="3143"/>
                  <a:pt x="11648" y="3143"/>
                </a:cubicBezTo>
                <a:lnTo>
                  <a:pt x="11322" y="3143"/>
                </a:lnTo>
                <a:cubicBezTo>
                  <a:pt x="11121" y="2851"/>
                  <a:pt x="10820" y="2605"/>
                  <a:pt x="10541" y="2605"/>
                </a:cubicBezTo>
                <a:cubicBezTo>
                  <a:pt x="10261" y="2605"/>
                  <a:pt x="9962" y="2851"/>
                  <a:pt x="9761" y="3143"/>
                </a:cubicBezTo>
                <a:lnTo>
                  <a:pt x="9433" y="3143"/>
                </a:lnTo>
                <a:cubicBezTo>
                  <a:pt x="9233" y="3143"/>
                  <a:pt x="9048" y="2966"/>
                  <a:pt x="8964" y="2697"/>
                </a:cubicBezTo>
                <a:cubicBezTo>
                  <a:pt x="8800" y="2174"/>
                  <a:pt x="8489" y="1437"/>
                  <a:pt x="7910" y="922"/>
                </a:cubicBezTo>
                <a:lnTo>
                  <a:pt x="7778" y="1237"/>
                </a:lnTo>
                <a:cubicBezTo>
                  <a:pt x="8305" y="1705"/>
                  <a:pt x="8591" y="2367"/>
                  <a:pt x="8738" y="2843"/>
                </a:cubicBezTo>
                <a:cubicBezTo>
                  <a:pt x="8865" y="3250"/>
                  <a:pt x="9138" y="3511"/>
                  <a:pt x="9438" y="3511"/>
                </a:cubicBezTo>
                <a:lnTo>
                  <a:pt x="9577" y="3511"/>
                </a:lnTo>
                <a:cubicBezTo>
                  <a:pt x="9492" y="3764"/>
                  <a:pt x="9514" y="4003"/>
                  <a:pt x="9709" y="4118"/>
                </a:cubicBezTo>
                <a:cubicBezTo>
                  <a:pt x="9260" y="4287"/>
                  <a:pt x="9238" y="4810"/>
                  <a:pt x="9280" y="5148"/>
                </a:cubicBezTo>
                <a:cubicBezTo>
                  <a:pt x="9233" y="5202"/>
                  <a:pt x="9181" y="5248"/>
                  <a:pt x="9139" y="5309"/>
                </a:cubicBezTo>
                <a:cubicBezTo>
                  <a:pt x="8833" y="4510"/>
                  <a:pt x="8169" y="2859"/>
                  <a:pt x="7921" y="3067"/>
                </a:cubicBezTo>
                <a:cubicBezTo>
                  <a:pt x="7895" y="3090"/>
                  <a:pt x="7863" y="3119"/>
                  <a:pt x="7837" y="3165"/>
                </a:cubicBezTo>
                <a:cubicBezTo>
                  <a:pt x="7800" y="2896"/>
                  <a:pt x="7604" y="2244"/>
                  <a:pt x="6591" y="1837"/>
                </a:cubicBezTo>
                <a:cubicBezTo>
                  <a:pt x="6591" y="1837"/>
                  <a:pt x="6587" y="1837"/>
                  <a:pt x="6587" y="1844"/>
                </a:cubicBezTo>
                <a:cubicBezTo>
                  <a:pt x="6376" y="1445"/>
                  <a:pt x="6139" y="808"/>
                  <a:pt x="6176" y="24"/>
                </a:cubicBezTo>
                <a:lnTo>
                  <a:pt x="592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1" name="Línea"/>
          <p:cNvSpPr/>
          <p:nvPr/>
        </p:nvSpPr>
        <p:spPr>
          <a:xfrm>
            <a:off x="5994539" y="7100216"/>
            <a:ext cx="8377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Línea"/>
          <p:cNvSpPr/>
          <p:nvPr/>
        </p:nvSpPr>
        <p:spPr>
          <a:xfrm>
            <a:off x="9119392" y="7100216"/>
            <a:ext cx="8377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Línea"/>
          <p:cNvSpPr/>
          <p:nvPr/>
        </p:nvSpPr>
        <p:spPr>
          <a:xfrm>
            <a:off x="12222408" y="7100216"/>
            <a:ext cx="8377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Línea"/>
          <p:cNvSpPr/>
          <p:nvPr/>
        </p:nvSpPr>
        <p:spPr>
          <a:xfrm>
            <a:off x="15598047" y="7100216"/>
            <a:ext cx="8377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5" name="Captura de pantalla 2022-12-08 a la(s) 18.02.20.png" descr="Captura de pantalla 2022-12-08 a la(s) 18.02.2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020463" y="7871878"/>
            <a:ext cx="3428082" cy="513457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ínea"/>
          <p:cNvSpPr/>
          <p:nvPr/>
        </p:nvSpPr>
        <p:spPr>
          <a:xfrm>
            <a:off x="18512533" y="10321511"/>
            <a:ext cx="149150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7" name="Imagen" descr="Imagen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80886" y="8578201"/>
            <a:ext cx="3454401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ínea"/>
          <p:cNvSpPr/>
          <p:nvPr/>
        </p:nvSpPr>
        <p:spPr>
          <a:xfrm>
            <a:off x="6022473" y="10991201"/>
            <a:ext cx="11552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3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5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"/>
                            </p:stCondLst>
                            <p:childTnLst>
                              <p:par>
                                <p:cTn id="67" presetClass="entr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9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Class="entr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3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8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"/>
                            </p:stCondLst>
                            <p:childTnLst>
                              <p:par>
                                <p:cTn id="80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2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"/>
                            </p:stCondLst>
                            <p:childTnLst>
                              <p:par>
                                <p:cTn id="84" presetClass="entr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6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1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"/>
                            </p:stCondLst>
                            <p:childTnLst>
                              <p:par>
                                <p:cTn id="93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5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"/>
                            </p:stCondLst>
                            <p:childTnLst>
                              <p:par>
                                <p:cTn id="97" presetClass="entr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9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6"/>
      <p:bldP build="whole" bldLvl="1" animBg="1" rev="0" advAuto="0" spid="168" grpId="18"/>
      <p:bldP build="whole" bldLvl="1" animBg="1" rev="0" advAuto="0" spid="167" grpId="21"/>
      <p:bldP build="whole" bldLvl="1" animBg="1" rev="0" advAuto="0" spid="185" grpId="23"/>
      <p:bldP build="whole" bldLvl="1" animBg="1" rev="0" advAuto="0" spid="183" grpId="12"/>
      <p:bldP build="whole" bldLvl="1" animBg="1" rev="0" advAuto="0" spid="173" grpId="8"/>
      <p:bldP build="whole" bldLvl="1" animBg="1" rev="0" advAuto="0" spid="166" grpId="5"/>
      <p:bldP build="whole" bldLvl="1" animBg="1" rev="0" advAuto="0" spid="172" grpId="3"/>
      <p:bldP build="whole" bldLvl="1" animBg="1" rev="0" advAuto="0" spid="178" grpId="13"/>
      <p:bldP build="whole" bldLvl="1" animBg="1" rev="0" advAuto="0" spid="186" grpId="22"/>
      <p:bldP build="whole" bldLvl="1" animBg="1" rev="0" advAuto="0" spid="164" grpId="2"/>
      <p:bldP build="whole" bldLvl="1" animBg="1" rev="0" advAuto="0" spid="187" grpId="20"/>
      <p:bldP build="whole" bldLvl="1" animBg="1" rev="0" advAuto="0" spid="171" grpId="4"/>
      <p:bldP build="whole" bldLvl="1" animBg="1" rev="0" advAuto="0" spid="184" grpId="15"/>
      <p:bldP build="whole" bldLvl="1" animBg="1" rev="0" advAuto="0" spid="175" grpId="14"/>
      <p:bldP build="whole" bldLvl="1" animBg="1" rev="0" advAuto="0" spid="181" grpId="6"/>
      <p:bldP build="whole" bldLvl="1" animBg="1" rev="0" advAuto="0" spid="174" grpId="11"/>
      <p:bldP build="whole" bldLvl="1" animBg="1" rev="0" advAuto="0" spid="180" grpId="7"/>
      <p:bldP build="whole" bldLvl="1" animBg="1" rev="0" advAuto="0" spid="182" grpId="9"/>
      <p:bldP build="whole" bldLvl="1" animBg="1" rev="0" advAuto="0" spid="165" grpId="1"/>
      <p:bldP build="whole" bldLvl="1" animBg="1" rev="0" advAuto="0" spid="176" grpId="17"/>
      <p:bldP build="whole" bldLvl="1" animBg="1" rev="0" advAuto="0" spid="188" grpId="19"/>
      <p:bldP build="whole" bldLvl="1" animBg="1" rev="0" advAuto="0" spid="179" grpId="1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Óvalo"/>
          <p:cNvSpPr/>
          <p:nvPr/>
        </p:nvSpPr>
        <p:spPr>
          <a:xfrm>
            <a:off x="18304361" y="5155812"/>
            <a:ext cx="4817298" cy="254961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1" name="Óvalo"/>
          <p:cNvSpPr/>
          <p:nvPr/>
        </p:nvSpPr>
        <p:spPr>
          <a:xfrm>
            <a:off x="18262798" y="8774972"/>
            <a:ext cx="5149806" cy="30573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2" name="Óvalo"/>
          <p:cNvSpPr/>
          <p:nvPr/>
        </p:nvSpPr>
        <p:spPr>
          <a:xfrm>
            <a:off x="18083477" y="888027"/>
            <a:ext cx="5259066" cy="350659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193" name="Captura de pantalla 2022-12-08 a la(s) 16.44.32.png" descr="Captura de pantalla 2022-12-08 a la(s) 16.44.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1604" y="1649499"/>
            <a:ext cx="16500884" cy="1172272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ipos de explotación animales"/>
          <p:cNvSpPr txBox="1"/>
          <p:nvPr>
            <p:ph type="title"/>
          </p:nvPr>
        </p:nvSpPr>
        <p:spPr>
          <a:xfrm rot="21420000">
            <a:off x="3029057" y="258881"/>
            <a:ext cx="13837013" cy="1557438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defTabSz="800735">
              <a:defRPr spc="-244" sz="8148">
                <a:gradFill flip="none" rotWithShape="1">
                  <a:gsLst>
                    <a:gs pos="0">
                      <a:srgbClr val="FF542E"/>
                    </a:gs>
                    <a:gs pos="100000">
                      <a:srgbClr val="FF00D8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Tipos de explotación animales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5"/>
      <p:bldP build="whole" bldLvl="1" animBg="1" rev="0" advAuto="0" spid="194" grpId="1"/>
      <p:bldP build="whole" bldLvl="1" animBg="1" rev="0" advAuto="0" spid="192" grpId="3"/>
      <p:bldP build="whole" bldLvl="1" animBg="1" rev="0" advAuto="0" spid="190" grpId="4"/>
      <p:bldP build="whole" bldLvl="1" animBg="1" rev="0" advAuto="0" spid="19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pos de clasificación"/>
          <p:cNvSpPr txBox="1"/>
          <p:nvPr>
            <p:ph type="title"/>
          </p:nvPr>
        </p:nvSpPr>
        <p:spPr>
          <a:xfrm rot="120000">
            <a:off x="1062992" y="335614"/>
            <a:ext cx="13837012" cy="1557437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Tipos de clasificación </a:t>
            </a:r>
          </a:p>
        </p:txBody>
      </p:sp>
      <p:pic>
        <p:nvPicPr>
          <p:cNvPr id="197" name="Captura de pantalla 2022-12-08 a la(s) 17.04.14.png" descr="Captura de pantalla 2022-12-08 a la(s) 17.0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93" y="2104010"/>
            <a:ext cx="18857094" cy="1081022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Óvalo"/>
          <p:cNvSpPr/>
          <p:nvPr/>
        </p:nvSpPr>
        <p:spPr>
          <a:xfrm>
            <a:off x="18547049" y="61646"/>
            <a:ext cx="5699262" cy="46671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9" name="Óvalo"/>
          <p:cNvSpPr/>
          <p:nvPr/>
        </p:nvSpPr>
        <p:spPr>
          <a:xfrm>
            <a:off x="18547049" y="4524449"/>
            <a:ext cx="5699262" cy="466710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0" name="Óvalo"/>
          <p:cNvSpPr/>
          <p:nvPr/>
        </p:nvSpPr>
        <p:spPr>
          <a:xfrm>
            <a:off x="18547049" y="8824554"/>
            <a:ext cx="5699262" cy="466710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pic>
        <p:nvPicPr>
          <p:cNvPr id="201" name="Captura de pantalla 2022-12-08 a la(s) 18.02.20.png" descr="Captura de pantalla 2022-12-08 a la(s) 18.02.20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15122903" y="4941835"/>
            <a:ext cx="3428082" cy="5134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7" grpId="2"/>
      <p:bldP build="whole" bldLvl="1" animBg="1" rev="0" advAuto="0" spid="201" grpId="3"/>
      <p:bldP build="whole" bldLvl="1" animBg="1" rev="0" advAuto="0" spid="198" grpId="4"/>
      <p:bldP build="whole" bldLvl="1" animBg="1" rev="0" advAuto="0" spid="199" grpId="5"/>
      <p:bldP build="whole" bldLvl="1" animBg="1" rev="0" advAuto="0" spid="200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aptura de pantalla 2022-12-08 a la(s) 17.44.08.png" descr="Captura de pantalla 2022-12-08 a la(s) 17.44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805" y="1773912"/>
            <a:ext cx="21251248" cy="1098734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Explotación por…"/>
          <p:cNvSpPr txBox="1"/>
          <p:nvPr/>
        </p:nvSpPr>
        <p:spPr>
          <a:xfrm rot="180000">
            <a:off x="5481939" y="409878"/>
            <a:ext cx="9657758" cy="169335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95300">
              <a:lnSpc>
                <a:spcPct val="80000"/>
              </a:lnSpc>
              <a:defRPr spc="-151" sz="504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Explotación por</a:t>
            </a:r>
          </a:p>
          <a:p>
            <a:pPr defTabSz="495300">
              <a:lnSpc>
                <a:spcPct val="80000"/>
              </a:lnSpc>
              <a:defRPr spc="-151" sz="504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pPr>
            <a:r>
              <a:t>Municipio</a:t>
            </a:r>
          </a:p>
        </p:txBody>
      </p:sp>
      <p:sp>
        <p:nvSpPr>
          <p:cNvPr id="205" name="Rectángulo"/>
          <p:cNvSpPr/>
          <p:nvPr/>
        </p:nvSpPr>
        <p:spPr>
          <a:xfrm rot="240000">
            <a:off x="19166349" y="4744335"/>
            <a:ext cx="4380670" cy="59240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6" name="Óvalo"/>
          <p:cNvSpPr/>
          <p:nvPr/>
        </p:nvSpPr>
        <p:spPr>
          <a:xfrm>
            <a:off x="14827908" y="8036295"/>
            <a:ext cx="5130128" cy="38405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100">
        <p:wipe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5" grpId="3"/>
      <p:bldP build="whole" bldLvl="1" animBg="1" rev="0" advAuto="0" spid="203" grpId="2"/>
      <p:bldP build="whole" bldLvl="1" animBg="1" rev="0" advAuto="0" spid="206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huesca.png" descr="huesc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443" y="501196"/>
            <a:ext cx="20700887" cy="12739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Huesca"/>
          <p:cNvSpPr txBox="1"/>
          <p:nvPr/>
        </p:nvSpPr>
        <p:spPr>
          <a:xfrm>
            <a:off x="1250898" y="650437"/>
            <a:ext cx="7515489" cy="109849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61340">
              <a:lnSpc>
                <a:spcPct val="80000"/>
              </a:lnSpc>
              <a:defRPr spc="-171" sz="571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Huesca</a:t>
            </a:r>
          </a:p>
        </p:txBody>
      </p:sp>
      <p:sp>
        <p:nvSpPr>
          <p:cNvPr id="212" name="Es una las principales actividades exportadoras de carne Bovina."/>
          <p:cNvSpPr txBox="1"/>
          <p:nvPr/>
        </p:nvSpPr>
        <p:spPr>
          <a:xfrm rot="120000">
            <a:off x="11973845" y="1191222"/>
            <a:ext cx="6148545" cy="239566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21004">
              <a:lnSpc>
                <a:spcPct val="80000"/>
              </a:lnSpc>
              <a:defRPr spc="-128" sz="42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Es una las principales actividades exportadoras de carne Bovina. </a:t>
            </a:r>
          </a:p>
        </p:txBody>
      </p:sp>
      <p:sp>
        <p:nvSpPr>
          <p:cNvPr id="213" name="Vaca"/>
          <p:cNvSpPr/>
          <p:nvPr/>
        </p:nvSpPr>
        <p:spPr>
          <a:xfrm>
            <a:off x="5096246" y="10971169"/>
            <a:ext cx="1442244" cy="875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fill="norm" stroke="1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4" name="Cerdo"/>
          <p:cNvSpPr/>
          <p:nvPr/>
        </p:nvSpPr>
        <p:spPr>
          <a:xfrm>
            <a:off x="8394052" y="11000416"/>
            <a:ext cx="1520130" cy="786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5" fill="norm" stroke="1" extrusionOk="0">
                <a:moveTo>
                  <a:pt x="6179" y="3"/>
                </a:moveTo>
                <a:cubicBezTo>
                  <a:pt x="5828" y="14"/>
                  <a:pt x="5468" y="62"/>
                  <a:pt x="5092" y="155"/>
                </a:cubicBezTo>
                <a:cubicBezTo>
                  <a:pt x="3367" y="586"/>
                  <a:pt x="1606" y="1989"/>
                  <a:pt x="925" y="5005"/>
                </a:cubicBezTo>
                <a:cubicBezTo>
                  <a:pt x="682" y="4909"/>
                  <a:pt x="373" y="4943"/>
                  <a:pt x="289" y="5655"/>
                </a:cubicBezTo>
                <a:cubicBezTo>
                  <a:pt x="144" y="6877"/>
                  <a:pt x="511" y="7969"/>
                  <a:pt x="0" y="9197"/>
                </a:cubicBezTo>
                <a:cubicBezTo>
                  <a:pt x="241" y="9319"/>
                  <a:pt x="477" y="9162"/>
                  <a:pt x="663" y="8954"/>
                </a:cubicBezTo>
                <a:cubicBezTo>
                  <a:pt x="758" y="10576"/>
                  <a:pt x="1067" y="12461"/>
                  <a:pt x="1652" y="14651"/>
                </a:cubicBezTo>
                <a:cubicBezTo>
                  <a:pt x="2479" y="17568"/>
                  <a:pt x="2642" y="18693"/>
                  <a:pt x="2535" y="20189"/>
                </a:cubicBezTo>
                <a:cubicBezTo>
                  <a:pt x="2517" y="20439"/>
                  <a:pt x="2595" y="20675"/>
                  <a:pt x="2716" y="20774"/>
                </a:cubicBezTo>
                <a:cubicBezTo>
                  <a:pt x="2898" y="20925"/>
                  <a:pt x="2978" y="21163"/>
                  <a:pt x="3058" y="21525"/>
                </a:cubicBezTo>
                <a:lnTo>
                  <a:pt x="4118" y="21525"/>
                </a:lnTo>
                <a:cubicBezTo>
                  <a:pt x="4118" y="21525"/>
                  <a:pt x="2626" y="19443"/>
                  <a:pt x="4032" y="15860"/>
                </a:cubicBezTo>
                <a:cubicBezTo>
                  <a:pt x="4037" y="15846"/>
                  <a:pt x="4042" y="15835"/>
                  <a:pt x="4047" y="15821"/>
                </a:cubicBezTo>
                <a:cubicBezTo>
                  <a:pt x="4953" y="17430"/>
                  <a:pt x="5062" y="19146"/>
                  <a:pt x="5109" y="20254"/>
                </a:cubicBezTo>
                <a:cubicBezTo>
                  <a:pt x="5118" y="20463"/>
                  <a:pt x="5184" y="20653"/>
                  <a:pt x="5286" y="20725"/>
                </a:cubicBezTo>
                <a:cubicBezTo>
                  <a:pt x="5605" y="20953"/>
                  <a:pt x="5546" y="21525"/>
                  <a:pt x="5546" y="21525"/>
                </a:cubicBezTo>
                <a:lnTo>
                  <a:pt x="6380" y="21525"/>
                </a:lnTo>
                <a:cubicBezTo>
                  <a:pt x="5742" y="19484"/>
                  <a:pt x="5892" y="17757"/>
                  <a:pt x="6260" y="15987"/>
                </a:cubicBezTo>
                <a:cubicBezTo>
                  <a:pt x="7626" y="17242"/>
                  <a:pt x="11336" y="16527"/>
                  <a:pt x="12361" y="15070"/>
                </a:cubicBezTo>
                <a:cubicBezTo>
                  <a:pt x="12559" y="16682"/>
                  <a:pt x="12420" y="19098"/>
                  <a:pt x="12353" y="20235"/>
                </a:cubicBezTo>
                <a:cubicBezTo>
                  <a:pt x="12339" y="20460"/>
                  <a:pt x="12400" y="20675"/>
                  <a:pt x="12505" y="20781"/>
                </a:cubicBezTo>
                <a:cubicBezTo>
                  <a:pt x="12790" y="21069"/>
                  <a:pt x="12751" y="21525"/>
                  <a:pt x="12751" y="21525"/>
                </a:cubicBezTo>
                <a:lnTo>
                  <a:pt x="13465" y="21525"/>
                </a:lnTo>
                <a:cubicBezTo>
                  <a:pt x="13063" y="20056"/>
                  <a:pt x="13254" y="18829"/>
                  <a:pt x="13516" y="18008"/>
                </a:cubicBezTo>
                <a:cubicBezTo>
                  <a:pt x="13724" y="18779"/>
                  <a:pt x="13816" y="19650"/>
                  <a:pt x="13868" y="20280"/>
                </a:cubicBezTo>
                <a:cubicBezTo>
                  <a:pt x="13885" y="20483"/>
                  <a:pt x="13961" y="20649"/>
                  <a:pt x="14062" y="20712"/>
                </a:cubicBezTo>
                <a:cubicBezTo>
                  <a:pt x="14394" y="20919"/>
                  <a:pt x="14353" y="21525"/>
                  <a:pt x="14353" y="21525"/>
                </a:cubicBezTo>
                <a:lnTo>
                  <a:pt x="15305" y="21525"/>
                </a:lnTo>
                <a:cubicBezTo>
                  <a:pt x="15240" y="21525"/>
                  <a:pt x="13856" y="18613"/>
                  <a:pt x="15111" y="14696"/>
                </a:cubicBezTo>
                <a:cubicBezTo>
                  <a:pt x="18543" y="15763"/>
                  <a:pt x="19586" y="12469"/>
                  <a:pt x="21102" y="12860"/>
                </a:cubicBezTo>
                <a:cubicBezTo>
                  <a:pt x="21600" y="12069"/>
                  <a:pt x="21600" y="10348"/>
                  <a:pt x="21600" y="10348"/>
                </a:cubicBezTo>
                <a:cubicBezTo>
                  <a:pt x="21600" y="10348"/>
                  <a:pt x="20756" y="10569"/>
                  <a:pt x="20172" y="9402"/>
                </a:cubicBezTo>
                <a:cubicBezTo>
                  <a:pt x="19995" y="9048"/>
                  <a:pt x="19659" y="8171"/>
                  <a:pt x="19200" y="7124"/>
                </a:cubicBezTo>
                <a:cubicBezTo>
                  <a:pt x="19521" y="5870"/>
                  <a:pt x="19979" y="4411"/>
                  <a:pt x="20447" y="3857"/>
                </a:cubicBezTo>
                <a:cubicBezTo>
                  <a:pt x="19530" y="3543"/>
                  <a:pt x="18680" y="3939"/>
                  <a:pt x="18027" y="4725"/>
                </a:cubicBezTo>
                <a:cubicBezTo>
                  <a:pt x="17054" y="2980"/>
                  <a:pt x="15839" y="1444"/>
                  <a:pt x="14518" y="1488"/>
                </a:cubicBezTo>
                <a:cubicBezTo>
                  <a:pt x="10644" y="1616"/>
                  <a:pt x="8635" y="-75"/>
                  <a:pt x="6179" y="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5" name="Oveja"/>
          <p:cNvSpPr/>
          <p:nvPr/>
        </p:nvSpPr>
        <p:spPr>
          <a:xfrm>
            <a:off x="11769745" y="10879511"/>
            <a:ext cx="1442244" cy="102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6" name="Oveja"/>
          <p:cNvSpPr/>
          <p:nvPr/>
        </p:nvSpPr>
        <p:spPr>
          <a:xfrm>
            <a:off x="14976862" y="10879511"/>
            <a:ext cx="1442244" cy="102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7" name="Abejorro"/>
          <p:cNvSpPr/>
          <p:nvPr/>
        </p:nvSpPr>
        <p:spPr>
          <a:xfrm>
            <a:off x="18183978" y="10884954"/>
            <a:ext cx="1447460" cy="1017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600" fill="norm" stroke="1" extrusionOk="0">
                <a:moveTo>
                  <a:pt x="5923" y="0"/>
                </a:moveTo>
                <a:cubicBezTo>
                  <a:pt x="5875" y="1053"/>
                  <a:pt x="6239" y="1852"/>
                  <a:pt x="6498" y="2267"/>
                </a:cubicBezTo>
                <a:cubicBezTo>
                  <a:pt x="6550" y="2643"/>
                  <a:pt x="6772" y="3290"/>
                  <a:pt x="7600" y="3866"/>
                </a:cubicBezTo>
                <a:cubicBezTo>
                  <a:pt x="7494" y="4535"/>
                  <a:pt x="7616" y="5525"/>
                  <a:pt x="8443" y="6486"/>
                </a:cubicBezTo>
                <a:cubicBezTo>
                  <a:pt x="8406" y="6578"/>
                  <a:pt x="8369" y="6670"/>
                  <a:pt x="8338" y="6762"/>
                </a:cubicBezTo>
                <a:cubicBezTo>
                  <a:pt x="3941" y="1767"/>
                  <a:pt x="202" y="2220"/>
                  <a:pt x="23" y="3626"/>
                </a:cubicBezTo>
                <a:cubicBezTo>
                  <a:pt x="-262" y="5878"/>
                  <a:pt x="2242" y="7831"/>
                  <a:pt x="2242" y="7831"/>
                </a:cubicBezTo>
                <a:cubicBezTo>
                  <a:pt x="2242" y="7831"/>
                  <a:pt x="1399" y="8730"/>
                  <a:pt x="3155" y="10059"/>
                </a:cubicBezTo>
                <a:cubicBezTo>
                  <a:pt x="4620" y="11173"/>
                  <a:pt x="7119" y="10258"/>
                  <a:pt x="8480" y="9613"/>
                </a:cubicBezTo>
                <a:cubicBezTo>
                  <a:pt x="8522" y="9682"/>
                  <a:pt x="8564" y="9750"/>
                  <a:pt x="8606" y="9812"/>
                </a:cubicBezTo>
                <a:cubicBezTo>
                  <a:pt x="7594" y="10327"/>
                  <a:pt x="6039" y="11242"/>
                  <a:pt x="6339" y="11757"/>
                </a:cubicBezTo>
                <a:cubicBezTo>
                  <a:pt x="6355" y="11780"/>
                  <a:pt x="6370" y="11804"/>
                  <a:pt x="6381" y="11827"/>
                </a:cubicBezTo>
                <a:cubicBezTo>
                  <a:pt x="6149" y="11996"/>
                  <a:pt x="5433" y="12648"/>
                  <a:pt x="5412" y="14031"/>
                </a:cubicBezTo>
                <a:cubicBezTo>
                  <a:pt x="5180" y="14377"/>
                  <a:pt x="4705" y="14946"/>
                  <a:pt x="4041" y="14946"/>
                </a:cubicBezTo>
                <a:lnTo>
                  <a:pt x="4041" y="15316"/>
                </a:lnTo>
                <a:cubicBezTo>
                  <a:pt x="4832" y="15316"/>
                  <a:pt x="5380" y="14632"/>
                  <a:pt x="5628" y="14240"/>
                </a:cubicBezTo>
                <a:cubicBezTo>
                  <a:pt x="5949" y="14009"/>
                  <a:pt x="6476" y="13408"/>
                  <a:pt x="6639" y="12194"/>
                </a:cubicBezTo>
                <a:cubicBezTo>
                  <a:pt x="6650" y="12209"/>
                  <a:pt x="6660" y="12219"/>
                  <a:pt x="6671" y="12242"/>
                </a:cubicBezTo>
                <a:cubicBezTo>
                  <a:pt x="6839" y="12480"/>
                  <a:pt x="7551" y="11873"/>
                  <a:pt x="8252" y="11128"/>
                </a:cubicBezTo>
                <a:cubicBezTo>
                  <a:pt x="8210" y="11305"/>
                  <a:pt x="8169" y="11488"/>
                  <a:pt x="8132" y="11673"/>
                </a:cubicBezTo>
                <a:cubicBezTo>
                  <a:pt x="7246" y="12756"/>
                  <a:pt x="5574" y="15061"/>
                  <a:pt x="6376" y="15837"/>
                </a:cubicBezTo>
                <a:cubicBezTo>
                  <a:pt x="6181" y="16559"/>
                  <a:pt x="5680" y="18889"/>
                  <a:pt x="6349" y="19273"/>
                </a:cubicBezTo>
                <a:cubicBezTo>
                  <a:pt x="6312" y="19703"/>
                  <a:pt x="6170" y="20693"/>
                  <a:pt x="5580" y="21300"/>
                </a:cubicBezTo>
                <a:lnTo>
                  <a:pt x="5728" y="21600"/>
                </a:lnTo>
                <a:cubicBezTo>
                  <a:pt x="6408" y="20908"/>
                  <a:pt x="6566" y="19818"/>
                  <a:pt x="6608" y="19319"/>
                </a:cubicBezTo>
                <a:cubicBezTo>
                  <a:pt x="7335" y="19203"/>
                  <a:pt x="7067" y="16720"/>
                  <a:pt x="6951" y="15844"/>
                </a:cubicBezTo>
                <a:cubicBezTo>
                  <a:pt x="7241" y="15606"/>
                  <a:pt x="7525" y="15053"/>
                  <a:pt x="7778" y="14408"/>
                </a:cubicBezTo>
                <a:cubicBezTo>
                  <a:pt x="7762" y="14692"/>
                  <a:pt x="7758" y="14985"/>
                  <a:pt x="7758" y="15284"/>
                </a:cubicBezTo>
                <a:cubicBezTo>
                  <a:pt x="7758" y="16706"/>
                  <a:pt x="8312" y="17888"/>
                  <a:pt x="9102" y="18841"/>
                </a:cubicBezTo>
                <a:cubicBezTo>
                  <a:pt x="9930" y="19840"/>
                  <a:pt x="11184" y="19840"/>
                  <a:pt x="12012" y="18841"/>
                </a:cubicBezTo>
                <a:cubicBezTo>
                  <a:pt x="12797" y="17888"/>
                  <a:pt x="13356" y="16714"/>
                  <a:pt x="13356" y="15284"/>
                </a:cubicBezTo>
                <a:cubicBezTo>
                  <a:pt x="13356" y="14985"/>
                  <a:pt x="13345" y="14700"/>
                  <a:pt x="13335" y="14408"/>
                </a:cubicBezTo>
                <a:cubicBezTo>
                  <a:pt x="13588" y="15053"/>
                  <a:pt x="13874" y="15606"/>
                  <a:pt x="14164" y="15844"/>
                </a:cubicBezTo>
                <a:cubicBezTo>
                  <a:pt x="14048" y="16720"/>
                  <a:pt x="13779" y="19203"/>
                  <a:pt x="14506" y="19319"/>
                </a:cubicBezTo>
                <a:cubicBezTo>
                  <a:pt x="14543" y="19818"/>
                  <a:pt x="14706" y="20908"/>
                  <a:pt x="15386" y="21600"/>
                </a:cubicBezTo>
                <a:lnTo>
                  <a:pt x="15534" y="21300"/>
                </a:lnTo>
                <a:cubicBezTo>
                  <a:pt x="14939" y="20693"/>
                  <a:pt x="14795" y="19703"/>
                  <a:pt x="14763" y="19273"/>
                </a:cubicBezTo>
                <a:cubicBezTo>
                  <a:pt x="15433" y="18897"/>
                  <a:pt x="14932" y="16567"/>
                  <a:pt x="14737" y="15837"/>
                </a:cubicBezTo>
                <a:cubicBezTo>
                  <a:pt x="15538" y="15061"/>
                  <a:pt x="13868" y="12756"/>
                  <a:pt x="12982" y="11673"/>
                </a:cubicBezTo>
                <a:cubicBezTo>
                  <a:pt x="12945" y="11488"/>
                  <a:pt x="12903" y="11305"/>
                  <a:pt x="12860" y="11128"/>
                </a:cubicBezTo>
                <a:cubicBezTo>
                  <a:pt x="13562" y="11881"/>
                  <a:pt x="14273" y="12488"/>
                  <a:pt x="14442" y="12242"/>
                </a:cubicBezTo>
                <a:cubicBezTo>
                  <a:pt x="14453" y="12227"/>
                  <a:pt x="14463" y="12209"/>
                  <a:pt x="14473" y="12194"/>
                </a:cubicBezTo>
                <a:cubicBezTo>
                  <a:pt x="14637" y="13416"/>
                  <a:pt x="15165" y="14017"/>
                  <a:pt x="15487" y="14240"/>
                </a:cubicBezTo>
                <a:cubicBezTo>
                  <a:pt x="15734" y="14632"/>
                  <a:pt x="16282" y="15316"/>
                  <a:pt x="17073" y="15316"/>
                </a:cubicBezTo>
                <a:lnTo>
                  <a:pt x="17073" y="14946"/>
                </a:lnTo>
                <a:cubicBezTo>
                  <a:pt x="16414" y="14946"/>
                  <a:pt x="15934" y="14377"/>
                  <a:pt x="15702" y="14031"/>
                </a:cubicBezTo>
                <a:cubicBezTo>
                  <a:pt x="15681" y="12648"/>
                  <a:pt x="14964" y="11996"/>
                  <a:pt x="14732" y="11827"/>
                </a:cubicBezTo>
                <a:cubicBezTo>
                  <a:pt x="14743" y="11804"/>
                  <a:pt x="14759" y="11780"/>
                  <a:pt x="14775" y="11757"/>
                </a:cubicBezTo>
                <a:cubicBezTo>
                  <a:pt x="15075" y="11242"/>
                  <a:pt x="13520" y="10327"/>
                  <a:pt x="12508" y="9812"/>
                </a:cubicBezTo>
                <a:cubicBezTo>
                  <a:pt x="12555" y="9750"/>
                  <a:pt x="12598" y="9682"/>
                  <a:pt x="12635" y="9613"/>
                </a:cubicBezTo>
                <a:cubicBezTo>
                  <a:pt x="13995" y="10250"/>
                  <a:pt x="16494" y="11166"/>
                  <a:pt x="17960" y="10059"/>
                </a:cubicBezTo>
                <a:cubicBezTo>
                  <a:pt x="19715" y="8730"/>
                  <a:pt x="18871" y="7831"/>
                  <a:pt x="18871" y="7831"/>
                </a:cubicBezTo>
                <a:cubicBezTo>
                  <a:pt x="18871" y="7831"/>
                  <a:pt x="21338" y="5878"/>
                  <a:pt x="21059" y="3626"/>
                </a:cubicBezTo>
                <a:cubicBezTo>
                  <a:pt x="20879" y="2220"/>
                  <a:pt x="17142" y="1767"/>
                  <a:pt x="12745" y="6762"/>
                </a:cubicBezTo>
                <a:cubicBezTo>
                  <a:pt x="12713" y="6670"/>
                  <a:pt x="12677" y="6578"/>
                  <a:pt x="12640" y="6486"/>
                </a:cubicBezTo>
                <a:cubicBezTo>
                  <a:pt x="13462" y="5525"/>
                  <a:pt x="13583" y="4535"/>
                  <a:pt x="13483" y="3866"/>
                </a:cubicBezTo>
                <a:cubicBezTo>
                  <a:pt x="14311" y="3290"/>
                  <a:pt x="14533" y="2643"/>
                  <a:pt x="14585" y="2267"/>
                </a:cubicBezTo>
                <a:cubicBezTo>
                  <a:pt x="14838" y="1844"/>
                  <a:pt x="15201" y="1053"/>
                  <a:pt x="15159" y="0"/>
                </a:cubicBezTo>
                <a:lnTo>
                  <a:pt x="14907" y="24"/>
                </a:lnTo>
                <a:cubicBezTo>
                  <a:pt x="14938" y="815"/>
                  <a:pt x="14706" y="1445"/>
                  <a:pt x="14495" y="1844"/>
                </a:cubicBezTo>
                <a:cubicBezTo>
                  <a:pt x="14495" y="1844"/>
                  <a:pt x="14490" y="1845"/>
                  <a:pt x="14490" y="1837"/>
                </a:cubicBezTo>
                <a:cubicBezTo>
                  <a:pt x="13478" y="2244"/>
                  <a:pt x="13283" y="2888"/>
                  <a:pt x="13246" y="3165"/>
                </a:cubicBezTo>
                <a:cubicBezTo>
                  <a:pt x="13220" y="3127"/>
                  <a:pt x="13188" y="3090"/>
                  <a:pt x="13162" y="3067"/>
                </a:cubicBezTo>
                <a:cubicBezTo>
                  <a:pt x="12914" y="2859"/>
                  <a:pt x="12243" y="4510"/>
                  <a:pt x="11943" y="5309"/>
                </a:cubicBezTo>
                <a:cubicBezTo>
                  <a:pt x="11895" y="5256"/>
                  <a:pt x="11848" y="5202"/>
                  <a:pt x="11801" y="5148"/>
                </a:cubicBezTo>
                <a:cubicBezTo>
                  <a:pt x="11843" y="4803"/>
                  <a:pt x="11822" y="4287"/>
                  <a:pt x="11374" y="4118"/>
                </a:cubicBezTo>
                <a:cubicBezTo>
                  <a:pt x="11569" y="4003"/>
                  <a:pt x="11590" y="3764"/>
                  <a:pt x="11506" y="3511"/>
                </a:cubicBezTo>
                <a:lnTo>
                  <a:pt x="11643" y="3511"/>
                </a:lnTo>
                <a:cubicBezTo>
                  <a:pt x="11943" y="3511"/>
                  <a:pt x="12223" y="3250"/>
                  <a:pt x="12345" y="2843"/>
                </a:cubicBezTo>
                <a:cubicBezTo>
                  <a:pt x="12492" y="2367"/>
                  <a:pt x="12776" y="1698"/>
                  <a:pt x="13304" y="1237"/>
                </a:cubicBezTo>
                <a:lnTo>
                  <a:pt x="13172" y="922"/>
                </a:lnTo>
                <a:cubicBezTo>
                  <a:pt x="12592" y="1437"/>
                  <a:pt x="12276" y="2174"/>
                  <a:pt x="12117" y="2697"/>
                </a:cubicBezTo>
                <a:cubicBezTo>
                  <a:pt x="12033" y="2966"/>
                  <a:pt x="11848" y="3143"/>
                  <a:pt x="11648" y="3143"/>
                </a:cubicBezTo>
                <a:lnTo>
                  <a:pt x="11322" y="3143"/>
                </a:lnTo>
                <a:cubicBezTo>
                  <a:pt x="11121" y="2851"/>
                  <a:pt x="10820" y="2605"/>
                  <a:pt x="10541" y="2605"/>
                </a:cubicBezTo>
                <a:cubicBezTo>
                  <a:pt x="10261" y="2605"/>
                  <a:pt x="9962" y="2851"/>
                  <a:pt x="9761" y="3143"/>
                </a:cubicBezTo>
                <a:lnTo>
                  <a:pt x="9433" y="3143"/>
                </a:lnTo>
                <a:cubicBezTo>
                  <a:pt x="9233" y="3143"/>
                  <a:pt x="9048" y="2966"/>
                  <a:pt x="8964" y="2697"/>
                </a:cubicBezTo>
                <a:cubicBezTo>
                  <a:pt x="8800" y="2174"/>
                  <a:pt x="8489" y="1437"/>
                  <a:pt x="7910" y="922"/>
                </a:cubicBezTo>
                <a:lnTo>
                  <a:pt x="7778" y="1237"/>
                </a:lnTo>
                <a:cubicBezTo>
                  <a:pt x="8305" y="1705"/>
                  <a:pt x="8591" y="2367"/>
                  <a:pt x="8738" y="2843"/>
                </a:cubicBezTo>
                <a:cubicBezTo>
                  <a:pt x="8865" y="3250"/>
                  <a:pt x="9138" y="3511"/>
                  <a:pt x="9438" y="3511"/>
                </a:cubicBezTo>
                <a:lnTo>
                  <a:pt x="9577" y="3511"/>
                </a:lnTo>
                <a:cubicBezTo>
                  <a:pt x="9492" y="3764"/>
                  <a:pt x="9514" y="4003"/>
                  <a:pt x="9709" y="4118"/>
                </a:cubicBezTo>
                <a:cubicBezTo>
                  <a:pt x="9260" y="4287"/>
                  <a:pt x="9238" y="4810"/>
                  <a:pt x="9280" y="5148"/>
                </a:cubicBezTo>
                <a:cubicBezTo>
                  <a:pt x="9233" y="5202"/>
                  <a:pt x="9181" y="5248"/>
                  <a:pt x="9139" y="5309"/>
                </a:cubicBezTo>
                <a:cubicBezTo>
                  <a:pt x="8833" y="4510"/>
                  <a:pt x="8169" y="2859"/>
                  <a:pt x="7921" y="3067"/>
                </a:cubicBezTo>
                <a:cubicBezTo>
                  <a:pt x="7895" y="3090"/>
                  <a:pt x="7863" y="3119"/>
                  <a:pt x="7837" y="3165"/>
                </a:cubicBezTo>
                <a:cubicBezTo>
                  <a:pt x="7800" y="2896"/>
                  <a:pt x="7604" y="2244"/>
                  <a:pt x="6591" y="1837"/>
                </a:cubicBezTo>
                <a:cubicBezTo>
                  <a:pt x="6591" y="1837"/>
                  <a:pt x="6587" y="1837"/>
                  <a:pt x="6587" y="1844"/>
                </a:cubicBezTo>
                <a:cubicBezTo>
                  <a:pt x="6376" y="1445"/>
                  <a:pt x="6139" y="808"/>
                  <a:pt x="6176" y="24"/>
                </a:cubicBezTo>
                <a:lnTo>
                  <a:pt x="592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18" name="Óvalo"/>
          <p:cNvSpPr/>
          <p:nvPr/>
        </p:nvSpPr>
        <p:spPr>
          <a:xfrm>
            <a:off x="17649818" y="4198003"/>
            <a:ext cx="5499321" cy="420732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2"/>
      <p:bldP build="whole" bldLvl="1" animBg="1" rev="0" advAuto="0" spid="211" grpId="1"/>
      <p:bldP build="whole" bldLvl="1" animBg="1" rev="0" advAuto="0" spid="21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teruel.png" descr="teru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712" y="929833"/>
            <a:ext cx="19934035" cy="1188173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ruel"/>
          <p:cNvSpPr txBox="1"/>
          <p:nvPr/>
        </p:nvSpPr>
        <p:spPr>
          <a:xfrm>
            <a:off x="1758004" y="668017"/>
            <a:ext cx="7515488" cy="109849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61340">
              <a:lnSpc>
                <a:spcPct val="80000"/>
              </a:lnSpc>
              <a:defRPr spc="-171" sz="571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Teruel</a:t>
            </a:r>
          </a:p>
        </p:txBody>
      </p:sp>
      <p:sp>
        <p:nvSpPr>
          <p:cNvPr id="222" name="Vaca"/>
          <p:cNvSpPr/>
          <p:nvPr/>
        </p:nvSpPr>
        <p:spPr>
          <a:xfrm>
            <a:off x="14567636" y="10463975"/>
            <a:ext cx="1442244" cy="875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fill="norm" stroke="1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3" name="Cerdo"/>
          <p:cNvSpPr/>
          <p:nvPr/>
        </p:nvSpPr>
        <p:spPr>
          <a:xfrm>
            <a:off x="11139380" y="10508166"/>
            <a:ext cx="1520130" cy="786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5" fill="norm" stroke="1" extrusionOk="0">
                <a:moveTo>
                  <a:pt x="6179" y="3"/>
                </a:moveTo>
                <a:cubicBezTo>
                  <a:pt x="5828" y="14"/>
                  <a:pt x="5468" y="62"/>
                  <a:pt x="5092" y="155"/>
                </a:cubicBezTo>
                <a:cubicBezTo>
                  <a:pt x="3367" y="586"/>
                  <a:pt x="1606" y="1989"/>
                  <a:pt x="925" y="5005"/>
                </a:cubicBezTo>
                <a:cubicBezTo>
                  <a:pt x="682" y="4909"/>
                  <a:pt x="373" y="4943"/>
                  <a:pt x="289" y="5655"/>
                </a:cubicBezTo>
                <a:cubicBezTo>
                  <a:pt x="144" y="6877"/>
                  <a:pt x="511" y="7969"/>
                  <a:pt x="0" y="9197"/>
                </a:cubicBezTo>
                <a:cubicBezTo>
                  <a:pt x="241" y="9319"/>
                  <a:pt x="477" y="9162"/>
                  <a:pt x="663" y="8954"/>
                </a:cubicBezTo>
                <a:cubicBezTo>
                  <a:pt x="758" y="10576"/>
                  <a:pt x="1067" y="12461"/>
                  <a:pt x="1652" y="14651"/>
                </a:cubicBezTo>
                <a:cubicBezTo>
                  <a:pt x="2479" y="17568"/>
                  <a:pt x="2642" y="18693"/>
                  <a:pt x="2535" y="20189"/>
                </a:cubicBezTo>
                <a:cubicBezTo>
                  <a:pt x="2517" y="20439"/>
                  <a:pt x="2595" y="20675"/>
                  <a:pt x="2716" y="20774"/>
                </a:cubicBezTo>
                <a:cubicBezTo>
                  <a:pt x="2898" y="20925"/>
                  <a:pt x="2978" y="21163"/>
                  <a:pt x="3058" y="21525"/>
                </a:cubicBezTo>
                <a:lnTo>
                  <a:pt x="4118" y="21525"/>
                </a:lnTo>
                <a:cubicBezTo>
                  <a:pt x="4118" y="21525"/>
                  <a:pt x="2626" y="19443"/>
                  <a:pt x="4032" y="15860"/>
                </a:cubicBezTo>
                <a:cubicBezTo>
                  <a:pt x="4037" y="15846"/>
                  <a:pt x="4042" y="15835"/>
                  <a:pt x="4047" y="15821"/>
                </a:cubicBezTo>
                <a:cubicBezTo>
                  <a:pt x="4953" y="17430"/>
                  <a:pt x="5062" y="19146"/>
                  <a:pt x="5109" y="20254"/>
                </a:cubicBezTo>
                <a:cubicBezTo>
                  <a:pt x="5118" y="20463"/>
                  <a:pt x="5184" y="20653"/>
                  <a:pt x="5286" y="20725"/>
                </a:cubicBezTo>
                <a:cubicBezTo>
                  <a:pt x="5605" y="20953"/>
                  <a:pt x="5546" y="21525"/>
                  <a:pt x="5546" y="21525"/>
                </a:cubicBezTo>
                <a:lnTo>
                  <a:pt x="6380" y="21525"/>
                </a:lnTo>
                <a:cubicBezTo>
                  <a:pt x="5742" y="19484"/>
                  <a:pt x="5892" y="17757"/>
                  <a:pt x="6260" y="15987"/>
                </a:cubicBezTo>
                <a:cubicBezTo>
                  <a:pt x="7626" y="17242"/>
                  <a:pt x="11336" y="16527"/>
                  <a:pt x="12361" y="15070"/>
                </a:cubicBezTo>
                <a:cubicBezTo>
                  <a:pt x="12559" y="16682"/>
                  <a:pt x="12420" y="19098"/>
                  <a:pt x="12353" y="20235"/>
                </a:cubicBezTo>
                <a:cubicBezTo>
                  <a:pt x="12339" y="20460"/>
                  <a:pt x="12400" y="20675"/>
                  <a:pt x="12505" y="20781"/>
                </a:cubicBezTo>
                <a:cubicBezTo>
                  <a:pt x="12790" y="21069"/>
                  <a:pt x="12751" y="21525"/>
                  <a:pt x="12751" y="21525"/>
                </a:cubicBezTo>
                <a:lnTo>
                  <a:pt x="13465" y="21525"/>
                </a:lnTo>
                <a:cubicBezTo>
                  <a:pt x="13063" y="20056"/>
                  <a:pt x="13254" y="18829"/>
                  <a:pt x="13516" y="18008"/>
                </a:cubicBezTo>
                <a:cubicBezTo>
                  <a:pt x="13724" y="18779"/>
                  <a:pt x="13816" y="19650"/>
                  <a:pt x="13868" y="20280"/>
                </a:cubicBezTo>
                <a:cubicBezTo>
                  <a:pt x="13885" y="20483"/>
                  <a:pt x="13961" y="20649"/>
                  <a:pt x="14062" y="20712"/>
                </a:cubicBezTo>
                <a:cubicBezTo>
                  <a:pt x="14394" y="20919"/>
                  <a:pt x="14353" y="21525"/>
                  <a:pt x="14353" y="21525"/>
                </a:cubicBezTo>
                <a:lnTo>
                  <a:pt x="15305" y="21525"/>
                </a:lnTo>
                <a:cubicBezTo>
                  <a:pt x="15240" y="21525"/>
                  <a:pt x="13856" y="18613"/>
                  <a:pt x="15111" y="14696"/>
                </a:cubicBezTo>
                <a:cubicBezTo>
                  <a:pt x="18543" y="15763"/>
                  <a:pt x="19586" y="12469"/>
                  <a:pt x="21102" y="12860"/>
                </a:cubicBezTo>
                <a:cubicBezTo>
                  <a:pt x="21600" y="12069"/>
                  <a:pt x="21600" y="10348"/>
                  <a:pt x="21600" y="10348"/>
                </a:cubicBezTo>
                <a:cubicBezTo>
                  <a:pt x="21600" y="10348"/>
                  <a:pt x="20756" y="10569"/>
                  <a:pt x="20172" y="9402"/>
                </a:cubicBezTo>
                <a:cubicBezTo>
                  <a:pt x="19995" y="9048"/>
                  <a:pt x="19659" y="8171"/>
                  <a:pt x="19200" y="7124"/>
                </a:cubicBezTo>
                <a:cubicBezTo>
                  <a:pt x="19521" y="5870"/>
                  <a:pt x="19979" y="4411"/>
                  <a:pt x="20447" y="3857"/>
                </a:cubicBezTo>
                <a:cubicBezTo>
                  <a:pt x="19530" y="3543"/>
                  <a:pt x="18680" y="3939"/>
                  <a:pt x="18027" y="4725"/>
                </a:cubicBezTo>
                <a:cubicBezTo>
                  <a:pt x="17054" y="2980"/>
                  <a:pt x="15839" y="1444"/>
                  <a:pt x="14518" y="1488"/>
                </a:cubicBezTo>
                <a:cubicBezTo>
                  <a:pt x="10644" y="1616"/>
                  <a:pt x="8635" y="-75"/>
                  <a:pt x="6179" y="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4" name="Oveja"/>
          <p:cNvSpPr/>
          <p:nvPr/>
        </p:nvSpPr>
        <p:spPr>
          <a:xfrm>
            <a:off x="5106777" y="10387260"/>
            <a:ext cx="1442244" cy="102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5" name="Oveja"/>
          <p:cNvSpPr/>
          <p:nvPr/>
        </p:nvSpPr>
        <p:spPr>
          <a:xfrm>
            <a:off x="8316463" y="10387260"/>
            <a:ext cx="1442244" cy="102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6" name="Abejorro"/>
          <p:cNvSpPr/>
          <p:nvPr/>
        </p:nvSpPr>
        <p:spPr>
          <a:xfrm>
            <a:off x="17586245" y="10392704"/>
            <a:ext cx="1447461" cy="101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600" fill="norm" stroke="1" extrusionOk="0">
                <a:moveTo>
                  <a:pt x="5923" y="0"/>
                </a:moveTo>
                <a:cubicBezTo>
                  <a:pt x="5875" y="1053"/>
                  <a:pt x="6239" y="1852"/>
                  <a:pt x="6498" y="2267"/>
                </a:cubicBezTo>
                <a:cubicBezTo>
                  <a:pt x="6550" y="2643"/>
                  <a:pt x="6772" y="3290"/>
                  <a:pt x="7600" y="3866"/>
                </a:cubicBezTo>
                <a:cubicBezTo>
                  <a:pt x="7494" y="4535"/>
                  <a:pt x="7616" y="5525"/>
                  <a:pt x="8443" y="6486"/>
                </a:cubicBezTo>
                <a:cubicBezTo>
                  <a:pt x="8406" y="6578"/>
                  <a:pt x="8369" y="6670"/>
                  <a:pt x="8338" y="6762"/>
                </a:cubicBezTo>
                <a:cubicBezTo>
                  <a:pt x="3941" y="1767"/>
                  <a:pt x="202" y="2220"/>
                  <a:pt x="23" y="3626"/>
                </a:cubicBezTo>
                <a:cubicBezTo>
                  <a:pt x="-262" y="5878"/>
                  <a:pt x="2242" y="7831"/>
                  <a:pt x="2242" y="7831"/>
                </a:cubicBezTo>
                <a:cubicBezTo>
                  <a:pt x="2242" y="7831"/>
                  <a:pt x="1399" y="8730"/>
                  <a:pt x="3155" y="10059"/>
                </a:cubicBezTo>
                <a:cubicBezTo>
                  <a:pt x="4620" y="11173"/>
                  <a:pt x="7119" y="10258"/>
                  <a:pt x="8480" y="9613"/>
                </a:cubicBezTo>
                <a:cubicBezTo>
                  <a:pt x="8522" y="9682"/>
                  <a:pt x="8564" y="9750"/>
                  <a:pt x="8606" y="9812"/>
                </a:cubicBezTo>
                <a:cubicBezTo>
                  <a:pt x="7594" y="10327"/>
                  <a:pt x="6039" y="11242"/>
                  <a:pt x="6339" y="11757"/>
                </a:cubicBezTo>
                <a:cubicBezTo>
                  <a:pt x="6355" y="11780"/>
                  <a:pt x="6370" y="11804"/>
                  <a:pt x="6381" y="11827"/>
                </a:cubicBezTo>
                <a:cubicBezTo>
                  <a:pt x="6149" y="11996"/>
                  <a:pt x="5433" y="12648"/>
                  <a:pt x="5412" y="14031"/>
                </a:cubicBezTo>
                <a:cubicBezTo>
                  <a:pt x="5180" y="14377"/>
                  <a:pt x="4705" y="14946"/>
                  <a:pt x="4041" y="14946"/>
                </a:cubicBezTo>
                <a:lnTo>
                  <a:pt x="4041" y="15316"/>
                </a:lnTo>
                <a:cubicBezTo>
                  <a:pt x="4832" y="15316"/>
                  <a:pt x="5380" y="14632"/>
                  <a:pt x="5628" y="14240"/>
                </a:cubicBezTo>
                <a:cubicBezTo>
                  <a:pt x="5949" y="14009"/>
                  <a:pt x="6476" y="13408"/>
                  <a:pt x="6639" y="12194"/>
                </a:cubicBezTo>
                <a:cubicBezTo>
                  <a:pt x="6650" y="12209"/>
                  <a:pt x="6660" y="12219"/>
                  <a:pt x="6671" y="12242"/>
                </a:cubicBezTo>
                <a:cubicBezTo>
                  <a:pt x="6839" y="12480"/>
                  <a:pt x="7551" y="11873"/>
                  <a:pt x="8252" y="11128"/>
                </a:cubicBezTo>
                <a:cubicBezTo>
                  <a:pt x="8210" y="11305"/>
                  <a:pt x="8169" y="11488"/>
                  <a:pt x="8132" y="11673"/>
                </a:cubicBezTo>
                <a:cubicBezTo>
                  <a:pt x="7246" y="12756"/>
                  <a:pt x="5574" y="15061"/>
                  <a:pt x="6376" y="15837"/>
                </a:cubicBezTo>
                <a:cubicBezTo>
                  <a:pt x="6181" y="16559"/>
                  <a:pt x="5680" y="18889"/>
                  <a:pt x="6349" y="19273"/>
                </a:cubicBezTo>
                <a:cubicBezTo>
                  <a:pt x="6312" y="19703"/>
                  <a:pt x="6170" y="20693"/>
                  <a:pt x="5580" y="21300"/>
                </a:cubicBezTo>
                <a:lnTo>
                  <a:pt x="5728" y="21600"/>
                </a:lnTo>
                <a:cubicBezTo>
                  <a:pt x="6408" y="20908"/>
                  <a:pt x="6566" y="19818"/>
                  <a:pt x="6608" y="19319"/>
                </a:cubicBezTo>
                <a:cubicBezTo>
                  <a:pt x="7335" y="19203"/>
                  <a:pt x="7067" y="16720"/>
                  <a:pt x="6951" y="15844"/>
                </a:cubicBezTo>
                <a:cubicBezTo>
                  <a:pt x="7241" y="15606"/>
                  <a:pt x="7525" y="15053"/>
                  <a:pt x="7778" y="14408"/>
                </a:cubicBezTo>
                <a:cubicBezTo>
                  <a:pt x="7762" y="14692"/>
                  <a:pt x="7758" y="14985"/>
                  <a:pt x="7758" y="15284"/>
                </a:cubicBezTo>
                <a:cubicBezTo>
                  <a:pt x="7758" y="16706"/>
                  <a:pt x="8312" y="17888"/>
                  <a:pt x="9102" y="18841"/>
                </a:cubicBezTo>
                <a:cubicBezTo>
                  <a:pt x="9930" y="19840"/>
                  <a:pt x="11184" y="19840"/>
                  <a:pt x="12012" y="18841"/>
                </a:cubicBezTo>
                <a:cubicBezTo>
                  <a:pt x="12797" y="17888"/>
                  <a:pt x="13356" y="16714"/>
                  <a:pt x="13356" y="15284"/>
                </a:cubicBezTo>
                <a:cubicBezTo>
                  <a:pt x="13356" y="14985"/>
                  <a:pt x="13345" y="14700"/>
                  <a:pt x="13335" y="14408"/>
                </a:cubicBezTo>
                <a:cubicBezTo>
                  <a:pt x="13588" y="15053"/>
                  <a:pt x="13874" y="15606"/>
                  <a:pt x="14164" y="15844"/>
                </a:cubicBezTo>
                <a:cubicBezTo>
                  <a:pt x="14048" y="16720"/>
                  <a:pt x="13779" y="19203"/>
                  <a:pt x="14506" y="19319"/>
                </a:cubicBezTo>
                <a:cubicBezTo>
                  <a:pt x="14543" y="19818"/>
                  <a:pt x="14706" y="20908"/>
                  <a:pt x="15386" y="21600"/>
                </a:cubicBezTo>
                <a:lnTo>
                  <a:pt x="15534" y="21300"/>
                </a:lnTo>
                <a:cubicBezTo>
                  <a:pt x="14939" y="20693"/>
                  <a:pt x="14795" y="19703"/>
                  <a:pt x="14763" y="19273"/>
                </a:cubicBezTo>
                <a:cubicBezTo>
                  <a:pt x="15433" y="18897"/>
                  <a:pt x="14932" y="16567"/>
                  <a:pt x="14737" y="15837"/>
                </a:cubicBezTo>
                <a:cubicBezTo>
                  <a:pt x="15538" y="15061"/>
                  <a:pt x="13868" y="12756"/>
                  <a:pt x="12982" y="11673"/>
                </a:cubicBezTo>
                <a:cubicBezTo>
                  <a:pt x="12945" y="11488"/>
                  <a:pt x="12903" y="11305"/>
                  <a:pt x="12860" y="11128"/>
                </a:cubicBezTo>
                <a:cubicBezTo>
                  <a:pt x="13562" y="11881"/>
                  <a:pt x="14273" y="12488"/>
                  <a:pt x="14442" y="12242"/>
                </a:cubicBezTo>
                <a:cubicBezTo>
                  <a:pt x="14453" y="12227"/>
                  <a:pt x="14463" y="12209"/>
                  <a:pt x="14473" y="12194"/>
                </a:cubicBezTo>
                <a:cubicBezTo>
                  <a:pt x="14637" y="13416"/>
                  <a:pt x="15165" y="14017"/>
                  <a:pt x="15487" y="14240"/>
                </a:cubicBezTo>
                <a:cubicBezTo>
                  <a:pt x="15734" y="14632"/>
                  <a:pt x="16282" y="15316"/>
                  <a:pt x="17073" y="15316"/>
                </a:cubicBezTo>
                <a:lnTo>
                  <a:pt x="17073" y="14946"/>
                </a:lnTo>
                <a:cubicBezTo>
                  <a:pt x="16414" y="14946"/>
                  <a:pt x="15934" y="14377"/>
                  <a:pt x="15702" y="14031"/>
                </a:cubicBezTo>
                <a:cubicBezTo>
                  <a:pt x="15681" y="12648"/>
                  <a:pt x="14964" y="11996"/>
                  <a:pt x="14732" y="11827"/>
                </a:cubicBezTo>
                <a:cubicBezTo>
                  <a:pt x="14743" y="11804"/>
                  <a:pt x="14759" y="11780"/>
                  <a:pt x="14775" y="11757"/>
                </a:cubicBezTo>
                <a:cubicBezTo>
                  <a:pt x="15075" y="11242"/>
                  <a:pt x="13520" y="10327"/>
                  <a:pt x="12508" y="9812"/>
                </a:cubicBezTo>
                <a:cubicBezTo>
                  <a:pt x="12555" y="9750"/>
                  <a:pt x="12598" y="9682"/>
                  <a:pt x="12635" y="9613"/>
                </a:cubicBezTo>
                <a:cubicBezTo>
                  <a:pt x="13995" y="10250"/>
                  <a:pt x="16494" y="11166"/>
                  <a:pt x="17960" y="10059"/>
                </a:cubicBezTo>
                <a:cubicBezTo>
                  <a:pt x="19715" y="8730"/>
                  <a:pt x="18871" y="7831"/>
                  <a:pt x="18871" y="7831"/>
                </a:cubicBezTo>
                <a:cubicBezTo>
                  <a:pt x="18871" y="7831"/>
                  <a:pt x="21338" y="5878"/>
                  <a:pt x="21059" y="3626"/>
                </a:cubicBezTo>
                <a:cubicBezTo>
                  <a:pt x="20879" y="2220"/>
                  <a:pt x="17142" y="1767"/>
                  <a:pt x="12745" y="6762"/>
                </a:cubicBezTo>
                <a:cubicBezTo>
                  <a:pt x="12713" y="6670"/>
                  <a:pt x="12677" y="6578"/>
                  <a:pt x="12640" y="6486"/>
                </a:cubicBezTo>
                <a:cubicBezTo>
                  <a:pt x="13462" y="5525"/>
                  <a:pt x="13583" y="4535"/>
                  <a:pt x="13483" y="3866"/>
                </a:cubicBezTo>
                <a:cubicBezTo>
                  <a:pt x="14311" y="3290"/>
                  <a:pt x="14533" y="2643"/>
                  <a:pt x="14585" y="2267"/>
                </a:cubicBezTo>
                <a:cubicBezTo>
                  <a:pt x="14838" y="1844"/>
                  <a:pt x="15201" y="1053"/>
                  <a:pt x="15159" y="0"/>
                </a:cubicBezTo>
                <a:lnTo>
                  <a:pt x="14907" y="24"/>
                </a:lnTo>
                <a:cubicBezTo>
                  <a:pt x="14938" y="815"/>
                  <a:pt x="14706" y="1445"/>
                  <a:pt x="14495" y="1844"/>
                </a:cubicBezTo>
                <a:cubicBezTo>
                  <a:pt x="14495" y="1844"/>
                  <a:pt x="14490" y="1845"/>
                  <a:pt x="14490" y="1837"/>
                </a:cubicBezTo>
                <a:cubicBezTo>
                  <a:pt x="13478" y="2244"/>
                  <a:pt x="13283" y="2888"/>
                  <a:pt x="13246" y="3165"/>
                </a:cubicBezTo>
                <a:cubicBezTo>
                  <a:pt x="13220" y="3127"/>
                  <a:pt x="13188" y="3090"/>
                  <a:pt x="13162" y="3067"/>
                </a:cubicBezTo>
                <a:cubicBezTo>
                  <a:pt x="12914" y="2859"/>
                  <a:pt x="12243" y="4510"/>
                  <a:pt x="11943" y="5309"/>
                </a:cubicBezTo>
                <a:cubicBezTo>
                  <a:pt x="11895" y="5256"/>
                  <a:pt x="11848" y="5202"/>
                  <a:pt x="11801" y="5148"/>
                </a:cubicBezTo>
                <a:cubicBezTo>
                  <a:pt x="11843" y="4803"/>
                  <a:pt x="11822" y="4287"/>
                  <a:pt x="11374" y="4118"/>
                </a:cubicBezTo>
                <a:cubicBezTo>
                  <a:pt x="11569" y="4003"/>
                  <a:pt x="11590" y="3764"/>
                  <a:pt x="11506" y="3511"/>
                </a:cubicBezTo>
                <a:lnTo>
                  <a:pt x="11643" y="3511"/>
                </a:lnTo>
                <a:cubicBezTo>
                  <a:pt x="11943" y="3511"/>
                  <a:pt x="12223" y="3250"/>
                  <a:pt x="12345" y="2843"/>
                </a:cubicBezTo>
                <a:cubicBezTo>
                  <a:pt x="12492" y="2367"/>
                  <a:pt x="12776" y="1698"/>
                  <a:pt x="13304" y="1237"/>
                </a:cubicBezTo>
                <a:lnTo>
                  <a:pt x="13172" y="922"/>
                </a:lnTo>
                <a:cubicBezTo>
                  <a:pt x="12592" y="1437"/>
                  <a:pt x="12276" y="2174"/>
                  <a:pt x="12117" y="2697"/>
                </a:cubicBezTo>
                <a:cubicBezTo>
                  <a:pt x="12033" y="2966"/>
                  <a:pt x="11848" y="3143"/>
                  <a:pt x="11648" y="3143"/>
                </a:cubicBezTo>
                <a:lnTo>
                  <a:pt x="11322" y="3143"/>
                </a:lnTo>
                <a:cubicBezTo>
                  <a:pt x="11121" y="2851"/>
                  <a:pt x="10820" y="2605"/>
                  <a:pt x="10541" y="2605"/>
                </a:cubicBezTo>
                <a:cubicBezTo>
                  <a:pt x="10261" y="2605"/>
                  <a:pt x="9962" y="2851"/>
                  <a:pt x="9761" y="3143"/>
                </a:cubicBezTo>
                <a:lnTo>
                  <a:pt x="9433" y="3143"/>
                </a:lnTo>
                <a:cubicBezTo>
                  <a:pt x="9233" y="3143"/>
                  <a:pt x="9048" y="2966"/>
                  <a:pt x="8964" y="2697"/>
                </a:cubicBezTo>
                <a:cubicBezTo>
                  <a:pt x="8800" y="2174"/>
                  <a:pt x="8489" y="1437"/>
                  <a:pt x="7910" y="922"/>
                </a:cubicBezTo>
                <a:lnTo>
                  <a:pt x="7778" y="1237"/>
                </a:lnTo>
                <a:cubicBezTo>
                  <a:pt x="8305" y="1705"/>
                  <a:pt x="8591" y="2367"/>
                  <a:pt x="8738" y="2843"/>
                </a:cubicBezTo>
                <a:cubicBezTo>
                  <a:pt x="8865" y="3250"/>
                  <a:pt x="9138" y="3511"/>
                  <a:pt x="9438" y="3511"/>
                </a:cubicBezTo>
                <a:lnTo>
                  <a:pt x="9577" y="3511"/>
                </a:lnTo>
                <a:cubicBezTo>
                  <a:pt x="9492" y="3764"/>
                  <a:pt x="9514" y="4003"/>
                  <a:pt x="9709" y="4118"/>
                </a:cubicBezTo>
                <a:cubicBezTo>
                  <a:pt x="9260" y="4287"/>
                  <a:pt x="9238" y="4810"/>
                  <a:pt x="9280" y="5148"/>
                </a:cubicBezTo>
                <a:cubicBezTo>
                  <a:pt x="9233" y="5202"/>
                  <a:pt x="9181" y="5248"/>
                  <a:pt x="9139" y="5309"/>
                </a:cubicBezTo>
                <a:cubicBezTo>
                  <a:pt x="8833" y="4510"/>
                  <a:pt x="8169" y="2859"/>
                  <a:pt x="7921" y="3067"/>
                </a:cubicBezTo>
                <a:cubicBezTo>
                  <a:pt x="7895" y="3090"/>
                  <a:pt x="7863" y="3119"/>
                  <a:pt x="7837" y="3165"/>
                </a:cubicBezTo>
                <a:cubicBezTo>
                  <a:pt x="7800" y="2896"/>
                  <a:pt x="7604" y="2244"/>
                  <a:pt x="6591" y="1837"/>
                </a:cubicBezTo>
                <a:cubicBezTo>
                  <a:pt x="6591" y="1837"/>
                  <a:pt x="6587" y="1837"/>
                  <a:pt x="6587" y="1844"/>
                </a:cubicBezTo>
                <a:cubicBezTo>
                  <a:pt x="6376" y="1445"/>
                  <a:pt x="6139" y="808"/>
                  <a:pt x="6176" y="24"/>
                </a:cubicBezTo>
                <a:lnTo>
                  <a:pt x="592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7" name="Óvalo"/>
          <p:cNvSpPr/>
          <p:nvPr/>
        </p:nvSpPr>
        <p:spPr>
          <a:xfrm>
            <a:off x="12515727" y="350806"/>
            <a:ext cx="16668430" cy="64632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28" name="Mantiene desde el año 1989, diversos Programas de mejora genética de las razas ovinas de aptitud cárnica"/>
          <p:cNvSpPr txBox="1"/>
          <p:nvPr/>
        </p:nvSpPr>
        <p:spPr>
          <a:xfrm rot="120000">
            <a:off x="11039629" y="1261996"/>
            <a:ext cx="6148544" cy="239566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63220">
              <a:lnSpc>
                <a:spcPct val="80000"/>
              </a:lnSpc>
              <a:defRPr spc="-110" sz="369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Mantiene desde el año 1989, diversos Programas de mejora genética de las razas ovinas de aptitud cárnica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  <p:bldP build="whole" bldLvl="1" animBg="1" rev="0" advAuto="0" spid="227" grpId="2"/>
      <p:bldP build="whole" bldLvl="1" animBg="1" rev="0" advAuto="0" spid="22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9BC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zaragoza.png" descr="zaragoz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959" y="1250484"/>
            <a:ext cx="19989750" cy="1175250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Vaca"/>
          <p:cNvSpPr/>
          <p:nvPr/>
        </p:nvSpPr>
        <p:spPr>
          <a:xfrm>
            <a:off x="13974342" y="10760204"/>
            <a:ext cx="1442244" cy="875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545" fill="norm" stroke="1" extrusionOk="0">
                <a:moveTo>
                  <a:pt x="18406" y="6"/>
                </a:moveTo>
                <a:cubicBezTo>
                  <a:pt x="18276" y="42"/>
                  <a:pt x="18137" y="245"/>
                  <a:pt x="18002" y="719"/>
                </a:cubicBezTo>
                <a:cubicBezTo>
                  <a:pt x="17367" y="1211"/>
                  <a:pt x="17198" y="455"/>
                  <a:pt x="16922" y="358"/>
                </a:cubicBezTo>
                <a:cubicBezTo>
                  <a:pt x="16647" y="261"/>
                  <a:pt x="16370" y="825"/>
                  <a:pt x="16646" y="1563"/>
                </a:cubicBezTo>
                <a:cubicBezTo>
                  <a:pt x="15824" y="1790"/>
                  <a:pt x="14731" y="1776"/>
                  <a:pt x="13583" y="808"/>
                </a:cubicBezTo>
                <a:cubicBezTo>
                  <a:pt x="13370" y="628"/>
                  <a:pt x="13134" y="530"/>
                  <a:pt x="12895" y="555"/>
                </a:cubicBezTo>
                <a:cubicBezTo>
                  <a:pt x="11366" y="716"/>
                  <a:pt x="8937" y="1036"/>
                  <a:pt x="7079" y="1404"/>
                </a:cubicBezTo>
                <a:cubicBezTo>
                  <a:pt x="4845" y="1848"/>
                  <a:pt x="3290" y="1731"/>
                  <a:pt x="2479" y="3519"/>
                </a:cubicBezTo>
                <a:lnTo>
                  <a:pt x="2481" y="3483"/>
                </a:lnTo>
                <a:cubicBezTo>
                  <a:pt x="2481" y="3483"/>
                  <a:pt x="1251" y="5269"/>
                  <a:pt x="583" y="11343"/>
                </a:cubicBezTo>
                <a:cubicBezTo>
                  <a:pt x="304" y="11737"/>
                  <a:pt x="179" y="12329"/>
                  <a:pt x="47" y="13313"/>
                </a:cubicBezTo>
                <a:cubicBezTo>
                  <a:pt x="-59" y="14113"/>
                  <a:pt x="47" y="15020"/>
                  <a:pt x="47" y="15020"/>
                </a:cubicBezTo>
                <a:cubicBezTo>
                  <a:pt x="533" y="14678"/>
                  <a:pt x="1030" y="12935"/>
                  <a:pt x="942" y="11462"/>
                </a:cubicBezTo>
                <a:cubicBezTo>
                  <a:pt x="1063" y="10205"/>
                  <a:pt x="1652" y="6464"/>
                  <a:pt x="2281" y="6156"/>
                </a:cubicBezTo>
                <a:cubicBezTo>
                  <a:pt x="2511" y="8306"/>
                  <a:pt x="3102" y="11155"/>
                  <a:pt x="1921" y="14029"/>
                </a:cubicBezTo>
                <a:cubicBezTo>
                  <a:pt x="1729" y="15969"/>
                  <a:pt x="1837" y="19104"/>
                  <a:pt x="1417" y="20501"/>
                </a:cubicBezTo>
                <a:lnTo>
                  <a:pt x="1670" y="20596"/>
                </a:lnTo>
                <a:cubicBezTo>
                  <a:pt x="1670" y="20596"/>
                  <a:pt x="1703" y="20912"/>
                  <a:pt x="1625" y="21545"/>
                </a:cubicBezTo>
                <a:lnTo>
                  <a:pt x="2879" y="21545"/>
                </a:lnTo>
                <a:cubicBezTo>
                  <a:pt x="2879" y="21545"/>
                  <a:pt x="2667" y="21089"/>
                  <a:pt x="2519" y="20457"/>
                </a:cubicBezTo>
                <a:cubicBezTo>
                  <a:pt x="2371" y="19825"/>
                  <a:pt x="2498" y="16804"/>
                  <a:pt x="3006" y="15470"/>
                </a:cubicBezTo>
                <a:cubicBezTo>
                  <a:pt x="3428" y="14696"/>
                  <a:pt x="3775" y="13780"/>
                  <a:pt x="4001" y="13000"/>
                </a:cubicBezTo>
                <a:cubicBezTo>
                  <a:pt x="4239" y="12858"/>
                  <a:pt x="4531" y="12716"/>
                  <a:pt x="4864" y="12611"/>
                </a:cubicBezTo>
                <a:lnTo>
                  <a:pt x="4639" y="15203"/>
                </a:lnTo>
                <a:cubicBezTo>
                  <a:pt x="4639" y="15203"/>
                  <a:pt x="5252" y="17632"/>
                  <a:pt x="5433" y="18667"/>
                </a:cubicBezTo>
                <a:cubicBezTo>
                  <a:pt x="5588" y="19553"/>
                  <a:pt x="5609" y="20585"/>
                  <a:pt x="5609" y="20585"/>
                </a:cubicBezTo>
                <a:lnTo>
                  <a:pt x="5873" y="20712"/>
                </a:lnTo>
                <a:cubicBezTo>
                  <a:pt x="5929" y="21326"/>
                  <a:pt x="6046" y="21545"/>
                  <a:pt x="6046" y="21545"/>
                </a:cubicBezTo>
                <a:lnTo>
                  <a:pt x="7273" y="21545"/>
                </a:lnTo>
                <a:cubicBezTo>
                  <a:pt x="5363" y="17861"/>
                  <a:pt x="6017" y="13841"/>
                  <a:pt x="6319" y="12497"/>
                </a:cubicBezTo>
                <a:cubicBezTo>
                  <a:pt x="6513" y="12530"/>
                  <a:pt x="6711" y="12583"/>
                  <a:pt x="6913" y="12661"/>
                </a:cubicBezTo>
                <a:cubicBezTo>
                  <a:pt x="8430" y="13251"/>
                  <a:pt x="9964" y="13797"/>
                  <a:pt x="11341" y="13627"/>
                </a:cubicBezTo>
                <a:cubicBezTo>
                  <a:pt x="11321" y="14595"/>
                  <a:pt x="11350" y="15634"/>
                  <a:pt x="11373" y="16347"/>
                </a:cubicBezTo>
                <a:cubicBezTo>
                  <a:pt x="11419" y="17769"/>
                  <a:pt x="10988" y="20474"/>
                  <a:pt x="10988" y="20474"/>
                </a:cubicBezTo>
                <a:lnTo>
                  <a:pt x="11240" y="20615"/>
                </a:lnTo>
                <a:cubicBezTo>
                  <a:pt x="11240" y="20615"/>
                  <a:pt x="11195" y="21245"/>
                  <a:pt x="11408" y="21545"/>
                </a:cubicBezTo>
                <a:lnTo>
                  <a:pt x="12403" y="21545"/>
                </a:lnTo>
                <a:cubicBezTo>
                  <a:pt x="11731" y="20234"/>
                  <a:pt x="12064" y="17577"/>
                  <a:pt x="12393" y="16874"/>
                </a:cubicBezTo>
                <a:cubicBezTo>
                  <a:pt x="12529" y="16581"/>
                  <a:pt x="12650" y="15573"/>
                  <a:pt x="12746" y="14496"/>
                </a:cubicBezTo>
                <a:cubicBezTo>
                  <a:pt x="12830" y="15210"/>
                  <a:pt x="12951" y="15729"/>
                  <a:pt x="13108" y="16114"/>
                </a:cubicBezTo>
                <a:cubicBezTo>
                  <a:pt x="13681" y="17523"/>
                  <a:pt x="13742" y="20554"/>
                  <a:pt x="13742" y="20554"/>
                </a:cubicBezTo>
                <a:lnTo>
                  <a:pt x="13983" y="20715"/>
                </a:lnTo>
                <a:cubicBezTo>
                  <a:pt x="13983" y="20715"/>
                  <a:pt x="14035" y="21312"/>
                  <a:pt x="14240" y="21545"/>
                </a:cubicBezTo>
                <a:lnTo>
                  <a:pt x="15320" y="21545"/>
                </a:lnTo>
                <a:cubicBezTo>
                  <a:pt x="15320" y="21545"/>
                  <a:pt x="14239" y="19951"/>
                  <a:pt x="14303" y="15822"/>
                </a:cubicBezTo>
                <a:cubicBezTo>
                  <a:pt x="14309" y="15469"/>
                  <a:pt x="14259" y="13973"/>
                  <a:pt x="14225" y="12969"/>
                </a:cubicBezTo>
                <a:cubicBezTo>
                  <a:pt x="14499" y="12708"/>
                  <a:pt x="14738" y="12286"/>
                  <a:pt x="14898" y="11607"/>
                </a:cubicBezTo>
                <a:cubicBezTo>
                  <a:pt x="15809" y="7427"/>
                  <a:pt x="17536" y="6689"/>
                  <a:pt x="18321" y="6900"/>
                </a:cubicBezTo>
                <a:cubicBezTo>
                  <a:pt x="19105" y="7110"/>
                  <a:pt x="19444" y="6865"/>
                  <a:pt x="19995" y="6514"/>
                </a:cubicBezTo>
                <a:cubicBezTo>
                  <a:pt x="20610" y="7392"/>
                  <a:pt x="20758" y="7111"/>
                  <a:pt x="20928" y="7111"/>
                </a:cubicBezTo>
                <a:cubicBezTo>
                  <a:pt x="21097" y="7111"/>
                  <a:pt x="21202" y="6584"/>
                  <a:pt x="21372" y="6197"/>
                </a:cubicBezTo>
                <a:cubicBezTo>
                  <a:pt x="21541" y="5811"/>
                  <a:pt x="21288" y="5285"/>
                  <a:pt x="21097" y="5110"/>
                </a:cubicBezTo>
                <a:cubicBezTo>
                  <a:pt x="20906" y="4934"/>
                  <a:pt x="20142" y="3246"/>
                  <a:pt x="19888" y="2193"/>
                </a:cubicBezTo>
                <a:cubicBezTo>
                  <a:pt x="19634" y="1139"/>
                  <a:pt x="19126" y="1316"/>
                  <a:pt x="18935" y="719"/>
                </a:cubicBezTo>
                <a:cubicBezTo>
                  <a:pt x="18816" y="346"/>
                  <a:pt x="18622" y="-55"/>
                  <a:pt x="18406" y="6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2" name="Cerdo"/>
          <p:cNvSpPr/>
          <p:nvPr/>
        </p:nvSpPr>
        <p:spPr>
          <a:xfrm>
            <a:off x="4438465" y="10804394"/>
            <a:ext cx="1520129" cy="786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5" fill="norm" stroke="1" extrusionOk="0">
                <a:moveTo>
                  <a:pt x="6179" y="3"/>
                </a:moveTo>
                <a:cubicBezTo>
                  <a:pt x="5828" y="14"/>
                  <a:pt x="5468" y="62"/>
                  <a:pt x="5092" y="155"/>
                </a:cubicBezTo>
                <a:cubicBezTo>
                  <a:pt x="3367" y="586"/>
                  <a:pt x="1606" y="1989"/>
                  <a:pt x="925" y="5005"/>
                </a:cubicBezTo>
                <a:cubicBezTo>
                  <a:pt x="682" y="4909"/>
                  <a:pt x="373" y="4943"/>
                  <a:pt x="289" y="5655"/>
                </a:cubicBezTo>
                <a:cubicBezTo>
                  <a:pt x="144" y="6877"/>
                  <a:pt x="511" y="7969"/>
                  <a:pt x="0" y="9197"/>
                </a:cubicBezTo>
                <a:cubicBezTo>
                  <a:pt x="241" y="9319"/>
                  <a:pt x="477" y="9162"/>
                  <a:pt x="663" y="8954"/>
                </a:cubicBezTo>
                <a:cubicBezTo>
                  <a:pt x="758" y="10576"/>
                  <a:pt x="1067" y="12461"/>
                  <a:pt x="1652" y="14651"/>
                </a:cubicBezTo>
                <a:cubicBezTo>
                  <a:pt x="2479" y="17568"/>
                  <a:pt x="2642" y="18693"/>
                  <a:pt x="2535" y="20189"/>
                </a:cubicBezTo>
                <a:cubicBezTo>
                  <a:pt x="2517" y="20439"/>
                  <a:pt x="2595" y="20675"/>
                  <a:pt x="2716" y="20774"/>
                </a:cubicBezTo>
                <a:cubicBezTo>
                  <a:pt x="2898" y="20925"/>
                  <a:pt x="2978" y="21163"/>
                  <a:pt x="3058" y="21525"/>
                </a:cubicBezTo>
                <a:lnTo>
                  <a:pt x="4118" y="21525"/>
                </a:lnTo>
                <a:cubicBezTo>
                  <a:pt x="4118" y="21525"/>
                  <a:pt x="2626" y="19443"/>
                  <a:pt x="4032" y="15860"/>
                </a:cubicBezTo>
                <a:cubicBezTo>
                  <a:pt x="4037" y="15846"/>
                  <a:pt x="4042" y="15835"/>
                  <a:pt x="4047" y="15821"/>
                </a:cubicBezTo>
                <a:cubicBezTo>
                  <a:pt x="4953" y="17430"/>
                  <a:pt x="5062" y="19146"/>
                  <a:pt x="5109" y="20254"/>
                </a:cubicBezTo>
                <a:cubicBezTo>
                  <a:pt x="5118" y="20463"/>
                  <a:pt x="5184" y="20653"/>
                  <a:pt x="5286" y="20725"/>
                </a:cubicBezTo>
                <a:cubicBezTo>
                  <a:pt x="5605" y="20953"/>
                  <a:pt x="5546" y="21525"/>
                  <a:pt x="5546" y="21525"/>
                </a:cubicBezTo>
                <a:lnTo>
                  <a:pt x="6380" y="21525"/>
                </a:lnTo>
                <a:cubicBezTo>
                  <a:pt x="5742" y="19484"/>
                  <a:pt x="5892" y="17757"/>
                  <a:pt x="6260" y="15987"/>
                </a:cubicBezTo>
                <a:cubicBezTo>
                  <a:pt x="7626" y="17242"/>
                  <a:pt x="11336" y="16527"/>
                  <a:pt x="12361" y="15070"/>
                </a:cubicBezTo>
                <a:cubicBezTo>
                  <a:pt x="12559" y="16682"/>
                  <a:pt x="12420" y="19098"/>
                  <a:pt x="12353" y="20235"/>
                </a:cubicBezTo>
                <a:cubicBezTo>
                  <a:pt x="12339" y="20460"/>
                  <a:pt x="12400" y="20675"/>
                  <a:pt x="12505" y="20781"/>
                </a:cubicBezTo>
                <a:cubicBezTo>
                  <a:pt x="12790" y="21069"/>
                  <a:pt x="12751" y="21525"/>
                  <a:pt x="12751" y="21525"/>
                </a:cubicBezTo>
                <a:lnTo>
                  <a:pt x="13465" y="21525"/>
                </a:lnTo>
                <a:cubicBezTo>
                  <a:pt x="13063" y="20056"/>
                  <a:pt x="13254" y="18829"/>
                  <a:pt x="13516" y="18008"/>
                </a:cubicBezTo>
                <a:cubicBezTo>
                  <a:pt x="13724" y="18779"/>
                  <a:pt x="13816" y="19650"/>
                  <a:pt x="13868" y="20280"/>
                </a:cubicBezTo>
                <a:cubicBezTo>
                  <a:pt x="13885" y="20483"/>
                  <a:pt x="13961" y="20649"/>
                  <a:pt x="14062" y="20712"/>
                </a:cubicBezTo>
                <a:cubicBezTo>
                  <a:pt x="14394" y="20919"/>
                  <a:pt x="14353" y="21525"/>
                  <a:pt x="14353" y="21525"/>
                </a:cubicBezTo>
                <a:lnTo>
                  <a:pt x="15305" y="21525"/>
                </a:lnTo>
                <a:cubicBezTo>
                  <a:pt x="15240" y="21525"/>
                  <a:pt x="13856" y="18613"/>
                  <a:pt x="15111" y="14696"/>
                </a:cubicBezTo>
                <a:cubicBezTo>
                  <a:pt x="18543" y="15763"/>
                  <a:pt x="19586" y="12469"/>
                  <a:pt x="21102" y="12860"/>
                </a:cubicBezTo>
                <a:cubicBezTo>
                  <a:pt x="21600" y="12069"/>
                  <a:pt x="21600" y="10348"/>
                  <a:pt x="21600" y="10348"/>
                </a:cubicBezTo>
                <a:cubicBezTo>
                  <a:pt x="21600" y="10348"/>
                  <a:pt x="20756" y="10569"/>
                  <a:pt x="20172" y="9402"/>
                </a:cubicBezTo>
                <a:cubicBezTo>
                  <a:pt x="19995" y="9048"/>
                  <a:pt x="19659" y="8171"/>
                  <a:pt x="19200" y="7124"/>
                </a:cubicBezTo>
                <a:cubicBezTo>
                  <a:pt x="19521" y="5870"/>
                  <a:pt x="19979" y="4411"/>
                  <a:pt x="20447" y="3857"/>
                </a:cubicBezTo>
                <a:cubicBezTo>
                  <a:pt x="19530" y="3543"/>
                  <a:pt x="18680" y="3939"/>
                  <a:pt x="18027" y="4725"/>
                </a:cubicBezTo>
                <a:cubicBezTo>
                  <a:pt x="17054" y="2980"/>
                  <a:pt x="15839" y="1444"/>
                  <a:pt x="14518" y="1488"/>
                </a:cubicBezTo>
                <a:cubicBezTo>
                  <a:pt x="10644" y="1616"/>
                  <a:pt x="8635" y="-75"/>
                  <a:pt x="6179" y="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3" name="Oveja"/>
          <p:cNvSpPr/>
          <p:nvPr/>
        </p:nvSpPr>
        <p:spPr>
          <a:xfrm>
            <a:off x="7638353" y="10683489"/>
            <a:ext cx="1442244" cy="102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4" name="Oveja"/>
          <p:cNvSpPr/>
          <p:nvPr/>
        </p:nvSpPr>
        <p:spPr>
          <a:xfrm>
            <a:off x="10806348" y="10683489"/>
            <a:ext cx="1442244" cy="102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2" h="21600" fill="norm" stroke="1" extrusionOk="0">
                <a:moveTo>
                  <a:pt x="18154" y="0"/>
                </a:moveTo>
                <a:cubicBezTo>
                  <a:pt x="17768" y="0"/>
                  <a:pt x="17439" y="304"/>
                  <a:pt x="17143" y="752"/>
                </a:cubicBezTo>
                <a:cubicBezTo>
                  <a:pt x="16993" y="653"/>
                  <a:pt x="16800" y="568"/>
                  <a:pt x="16564" y="546"/>
                </a:cubicBezTo>
                <a:cubicBezTo>
                  <a:pt x="16032" y="485"/>
                  <a:pt x="15762" y="569"/>
                  <a:pt x="15509" y="380"/>
                </a:cubicBezTo>
                <a:cubicBezTo>
                  <a:pt x="15445" y="326"/>
                  <a:pt x="15376" y="433"/>
                  <a:pt x="15414" y="524"/>
                </a:cubicBezTo>
                <a:cubicBezTo>
                  <a:pt x="15661" y="1132"/>
                  <a:pt x="16021" y="1648"/>
                  <a:pt x="16483" y="1974"/>
                </a:cubicBezTo>
                <a:cubicBezTo>
                  <a:pt x="16338" y="2262"/>
                  <a:pt x="16197" y="2558"/>
                  <a:pt x="16047" y="2823"/>
                </a:cubicBezTo>
                <a:cubicBezTo>
                  <a:pt x="14913" y="4866"/>
                  <a:pt x="13774" y="3583"/>
                  <a:pt x="13774" y="3583"/>
                </a:cubicBezTo>
                <a:lnTo>
                  <a:pt x="13758" y="3637"/>
                </a:lnTo>
                <a:lnTo>
                  <a:pt x="13747" y="3583"/>
                </a:lnTo>
                <a:cubicBezTo>
                  <a:pt x="12850" y="3028"/>
                  <a:pt x="11844" y="4009"/>
                  <a:pt x="10430" y="3979"/>
                </a:cubicBezTo>
                <a:cubicBezTo>
                  <a:pt x="9017" y="3956"/>
                  <a:pt x="918" y="364"/>
                  <a:pt x="725" y="6719"/>
                </a:cubicBezTo>
                <a:cubicBezTo>
                  <a:pt x="628" y="10060"/>
                  <a:pt x="2649" y="10037"/>
                  <a:pt x="483" y="13469"/>
                </a:cubicBezTo>
                <a:cubicBezTo>
                  <a:pt x="268" y="13735"/>
                  <a:pt x="97" y="13947"/>
                  <a:pt x="97" y="15109"/>
                </a:cubicBezTo>
                <a:cubicBezTo>
                  <a:pt x="97" y="16270"/>
                  <a:pt x="97" y="19384"/>
                  <a:pt x="97" y="19581"/>
                </a:cubicBezTo>
                <a:cubicBezTo>
                  <a:pt x="97" y="19786"/>
                  <a:pt x="-60" y="20180"/>
                  <a:pt x="26" y="20499"/>
                </a:cubicBezTo>
                <a:cubicBezTo>
                  <a:pt x="305" y="20499"/>
                  <a:pt x="537" y="20538"/>
                  <a:pt x="510" y="20910"/>
                </a:cubicBezTo>
                <a:cubicBezTo>
                  <a:pt x="483" y="21282"/>
                  <a:pt x="683" y="21600"/>
                  <a:pt x="683" y="21600"/>
                </a:cubicBezTo>
                <a:lnTo>
                  <a:pt x="1758" y="21600"/>
                </a:lnTo>
                <a:cubicBezTo>
                  <a:pt x="1758" y="21600"/>
                  <a:pt x="1757" y="21069"/>
                  <a:pt x="1360" y="20713"/>
                </a:cubicBezTo>
                <a:cubicBezTo>
                  <a:pt x="1628" y="20189"/>
                  <a:pt x="1145" y="20241"/>
                  <a:pt x="1086" y="19474"/>
                </a:cubicBezTo>
                <a:cubicBezTo>
                  <a:pt x="1027" y="18707"/>
                  <a:pt x="586" y="16096"/>
                  <a:pt x="1816" y="14380"/>
                </a:cubicBezTo>
                <a:cubicBezTo>
                  <a:pt x="2784" y="13029"/>
                  <a:pt x="3530" y="12020"/>
                  <a:pt x="3810" y="11640"/>
                </a:cubicBezTo>
                <a:cubicBezTo>
                  <a:pt x="3665" y="12179"/>
                  <a:pt x="3407" y="12778"/>
                  <a:pt x="2972" y="13469"/>
                </a:cubicBezTo>
                <a:cubicBezTo>
                  <a:pt x="2757" y="13735"/>
                  <a:pt x="2584" y="13947"/>
                  <a:pt x="2584" y="15109"/>
                </a:cubicBezTo>
                <a:cubicBezTo>
                  <a:pt x="2584" y="16270"/>
                  <a:pt x="2584" y="19384"/>
                  <a:pt x="2584" y="19581"/>
                </a:cubicBezTo>
                <a:cubicBezTo>
                  <a:pt x="2584" y="19786"/>
                  <a:pt x="2429" y="20180"/>
                  <a:pt x="2515" y="20499"/>
                </a:cubicBezTo>
                <a:cubicBezTo>
                  <a:pt x="2794" y="20499"/>
                  <a:pt x="3026" y="20538"/>
                  <a:pt x="2999" y="20910"/>
                </a:cubicBezTo>
                <a:cubicBezTo>
                  <a:pt x="2972" y="21282"/>
                  <a:pt x="3170" y="21600"/>
                  <a:pt x="3170" y="21600"/>
                </a:cubicBezTo>
                <a:lnTo>
                  <a:pt x="4245" y="21600"/>
                </a:lnTo>
                <a:cubicBezTo>
                  <a:pt x="4245" y="21600"/>
                  <a:pt x="4245" y="21069"/>
                  <a:pt x="3847" y="20713"/>
                </a:cubicBezTo>
                <a:cubicBezTo>
                  <a:pt x="4116" y="20189"/>
                  <a:pt x="3632" y="20241"/>
                  <a:pt x="3573" y="19474"/>
                </a:cubicBezTo>
                <a:cubicBezTo>
                  <a:pt x="3514" y="18707"/>
                  <a:pt x="3073" y="16096"/>
                  <a:pt x="4304" y="14380"/>
                </a:cubicBezTo>
                <a:cubicBezTo>
                  <a:pt x="4712" y="13803"/>
                  <a:pt x="5083" y="13295"/>
                  <a:pt x="5400" y="12862"/>
                </a:cubicBezTo>
                <a:cubicBezTo>
                  <a:pt x="6524" y="13644"/>
                  <a:pt x="8223" y="14327"/>
                  <a:pt x="10249" y="13545"/>
                </a:cubicBezTo>
                <a:cubicBezTo>
                  <a:pt x="10211" y="14433"/>
                  <a:pt x="10227" y="15290"/>
                  <a:pt x="10345" y="15951"/>
                </a:cubicBezTo>
                <a:cubicBezTo>
                  <a:pt x="10635" y="17636"/>
                  <a:pt x="10651" y="19483"/>
                  <a:pt x="10367" y="20371"/>
                </a:cubicBezTo>
                <a:cubicBezTo>
                  <a:pt x="10721" y="20713"/>
                  <a:pt x="10721" y="20713"/>
                  <a:pt x="10721" y="20713"/>
                </a:cubicBezTo>
                <a:cubicBezTo>
                  <a:pt x="10721" y="20713"/>
                  <a:pt x="10668" y="21251"/>
                  <a:pt x="10985" y="21593"/>
                </a:cubicBezTo>
                <a:cubicBezTo>
                  <a:pt x="11436" y="21593"/>
                  <a:pt x="12172" y="21593"/>
                  <a:pt x="12172" y="21593"/>
                </a:cubicBezTo>
                <a:cubicBezTo>
                  <a:pt x="12172" y="21593"/>
                  <a:pt x="12060" y="20735"/>
                  <a:pt x="11630" y="20150"/>
                </a:cubicBezTo>
                <a:cubicBezTo>
                  <a:pt x="11511" y="19057"/>
                  <a:pt x="11345" y="17401"/>
                  <a:pt x="11754" y="15185"/>
                </a:cubicBezTo>
                <a:cubicBezTo>
                  <a:pt x="11851" y="15465"/>
                  <a:pt x="11957" y="15723"/>
                  <a:pt x="12070" y="15958"/>
                </a:cubicBezTo>
                <a:cubicBezTo>
                  <a:pt x="12827" y="17499"/>
                  <a:pt x="12784" y="19490"/>
                  <a:pt x="12607" y="20378"/>
                </a:cubicBezTo>
                <a:cubicBezTo>
                  <a:pt x="13005" y="20720"/>
                  <a:pt x="13005" y="20720"/>
                  <a:pt x="13005" y="20720"/>
                </a:cubicBezTo>
                <a:cubicBezTo>
                  <a:pt x="13005" y="20720"/>
                  <a:pt x="13043" y="21258"/>
                  <a:pt x="13398" y="21600"/>
                </a:cubicBezTo>
                <a:cubicBezTo>
                  <a:pt x="13850" y="21600"/>
                  <a:pt x="14586" y="21600"/>
                  <a:pt x="14586" y="21600"/>
                </a:cubicBezTo>
                <a:cubicBezTo>
                  <a:pt x="14586" y="21600"/>
                  <a:pt x="14413" y="20659"/>
                  <a:pt x="13789" y="20157"/>
                </a:cubicBezTo>
                <a:cubicBezTo>
                  <a:pt x="13467" y="18760"/>
                  <a:pt x="13016" y="16429"/>
                  <a:pt x="13628" y="13187"/>
                </a:cubicBezTo>
                <a:cubicBezTo>
                  <a:pt x="15031" y="12625"/>
                  <a:pt x="15682" y="11199"/>
                  <a:pt x="15978" y="10129"/>
                </a:cubicBezTo>
                <a:cubicBezTo>
                  <a:pt x="16182" y="9400"/>
                  <a:pt x="16483" y="8732"/>
                  <a:pt x="16886" y="8193"/>
                </a:cubicBezTo>
                <a:cubicBezTo>
                  <a:pt x="17542" y="7319"/>
                  <a:pt x="17525" y="6309"/>
                  <a:pt x="17573" y="6074"/>
                </a:cubicBezTo>
                <a:cubicBezTo>
                  <a:pt x="17611" y="5876"/>
                  <a:pt x="18014" y="5481"/>
                  <a:pt x="18294" y="5215"/>
                </a:cubicBezTo>
                <a:cubicBezTo>
                  <a:pt x="18960" y="5777"/>
                  <a:pt x="19696" y="5162"/>
                  <a:pt x="20104" y="5625"/>
                </a:cubicBezTo>
                <a:cubicBezTo>
                  <a:pt x="20556" y="6134"/>
                  <a:pt x="20965" y="5839"/>
                  <a:pt x="21115" y="5414"/>
                </a:cubicBezTo>
                <a:cubicBezTo>
                  <a:pt x="21540" y="5483"/>
                  <a:pt x="21353" y="5170"/>
                  <a:pt x="21428" y="4707"/>
                </a:cubicBezTo>
                <a:cubicBezTo>
                  <a:pt x="21508" y="4244"/>
                  <a:pt x="21234" y="3667"/>
                  <a:pt x="20949" y="3386"/>
                </a:cubicBezTo>
                <a:cubicBezTo>
                  <a:pt x="20664" y="3105"/>
                  <a:pt x="20298" y="1518"/>
                  <a:pt x="19674" y="1039"/>
                </a:cubicBezTo>
                <a:cubicBezTo>
                  <a:pt x="19363" y="250"/>
                  <a:pt x="19052" y="0"/>
                  <a:pt x="1815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5" name="Abejorro"/>
          <p:cNvSpPr/>
          <p:nvPr/>
        </p:nvSpPr>
        <p:spPr>
          <a:xfrm>
            <a:off x="17142338" y="10688933"/>
            <a:ext cx="1447460" cy="1017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1600" fill="norm" stroke="1" extrusionOk="0">
                <a:moveTo>
                  <a:pt x="5923" y="0"/>
                </a:moveTo>
                <a:cubicBezTo>
                  <a:pt x="5875" y="1053"/>
                  <a:pt x="6239" y="1852"/>
                  <a:pt x="6498" y="2267"/>
                </a:cubicBezTo>
                <a:cubicBezTo>
                  <a:pt x="6550" y="2643"/>
                  <a:pt x="6772" y="3290"/>
                  <a:pt x="7600" y="3866"/>
                </a:cubicBezTo>
                <a:cubicBezTo>
                  <a:pt x="7494" y="4535"/>
                  <a:pt x="7616" y="5525"/>
                  <a:pt x="8443" y="6486"/>
                </a:cubicBezTo>
                <a:cubicBezTo>
                  <a:pt x="8406" y="6578"/>
                  <a:pt x="8369" y="6670"/>
                  <a:pt x="8338" y="6762"/>
                </a:cubicBezTo>
                <a:cubicBezTo>
                  <a:pt x="3941" y="1767"/>
                  <a:pt x="202" y="2220"/>
                  <a:pt x="23" y="3626"/>
                </a:cubicBezTo>
                <a:cubicBezTo>
                  <a:pt x="-262" y="5878"/>
                  <a:pt x="2242" y="7831"/>
                  <a:pt x="2242" y="7831"/>
                </a:cubicBezTo>
                <a:cubicBezTo>
                  <a:pt x="2242" y="7831"/>
                  <a:pt x="1399" y="8730"/>
                  <a:pt x="3155" y="10059"/>
                </a:cubicBezTo>
                <a:cubicBezTo>
                  <a:pt x="4620" y="11173"/>
                  <a:pt x="7119" y="10258"/>
                  <a:pt x="8480" y="9613"/>
                </a:cubicBezTo>
                <a:cubicBezTo>
                  <a:pt x="8522" y="9682"/>
                  <a:pt x="8564" y="9750"/>
                  <a:pt x="8606" y="9812"/>
                </a:cubicBezTo>
                <a:cubicBezTo>
                  <a:pt x="7594" y="10327"/>
                  <a:pt x="6039" y="11242"/>
                  <a:pt x="6339" y="11757"/>
                </a:cubicBezTo>
                <a:cubicBezTo>
                  <a:pt x="6355" y="11780"/>
                  <a:pt x="6370" y="11804"/>
                  <a:pt x="6381" y="11827"/>
                </a:cubicBezTo>
                <a:cubicBezTo>
                  <a:pt x="6149" y="11996"/>
                  <a:pt x="5433" y="12648"/>
                  <a:pt x="5412" y="14031"/>
                </a:cubicBezTo>
                <a:cubicBezTo>
                  <a:pt x="5180" y="14377"/>
                  <a:pt x="4705" y="14946"/>
                  <a:pt x="4041" y="14946"/>
                </a:cubicBezTo>
                <a:lnTo>
                  <a:pt x="4041" y="15316"/>
                </a:lnTo>
                <a:cubicBezTo>
                  <a:pt x="4832" y="15316"/>
                  <a:pt x="5380" y="14632"/>
                  <a:pt x="5628" y="14240"/>
                </a:cubicBezTo>
                <a:cubicBezTo>
                  <a:pt x="5949" y="14009"/>
                  <a:pt x="6476" y="13408"/>
                  <a:pt x="6639" y="12194"/>
                </a:cubicBezTo>
                <a:cubicBezTo>
                  <a:pt x="6650" y="12209"/>
                  <a:pt x="6660" y="12219"/>
                  <a:pt x="6671" y="12242"/>
                </a:cubicBezTo>
                <a:cubicBezTo>
                  <a:pt x="6839" y="12480"/>
                  <a:pt x="7551" y="11873"/>
                  <a:pt x="8252" y="11128"/>
                </a:cubicBezTo>
                <a:cubicBezTo>
                  <a:pt x="8210" y="11305"/>
                  <a:pt x="8169" y="11488"/>
                  <a:pt x="8132" y="11673"/>
                </a:cubicBezTo>
                <a:cubicBezTo>
                  <a:pt x="7246" y="12756"/>
                  <a:pt x="5574" y="15061"/>
                  <a:pt x="6376" y="15837"/>
                </a:cubicBezTo>
                <a:cubicBezTo>
                  <a:pt x="6181" y="16559"/>
                  <a:pt x="5680" y="18889"/>
                  <a:pt x="6349" y="19273"/>
                </a:cubicBezTo>
                <a:cubicBezTo>
                  <a:pt x="6312" y="19703"/>
                  <a:pt x="6170" y="20693"/>
                  <a:pt x="5580" y="21300"/>
                </a:cubicBezTo>
                <a:lnTo>
                  <a:pt x="5728" y="21600"/>
                </a:lnTo>
                <a:cubicBezTo>
                  <a:pt x="6408" y="20908"/>
                  <a:pt x="6566" y="19818"/>
                  <a:pt x="6608" y="19319"/>
                </a:cubicBezTo>
                <a:cubicBezTo>
                  <a:pt x="7335" y="19203"/>
                  <a:pt x="7067" y="16720"/>
                  <a:pt x="6951" y="15844"/>
                </a:cubicBezTo>
                <a:cubicBezTo>
                  <a:pt x="7241" y="15606"/>
                  <a:pt x="7525" y="15053"/>
                  <a:pt x="7778" y="14408"/>
                </a:cubicBezTo>
                <a:cubicBezTo>
                  <a:pt x="7762" y="14692"/>
                  <a:pt x="7758" y="14985"/>
                  <a:pt x="7758" y="15284"/>
                </a:cubicBezTo>
                <a:cubicBezTo>
                  <a:pt x="7758" y="16706"/>
                  <a:pt x="8312" y="17888"/>
                  <a:pt x="9102" y="18841"/>
                </a:cubicBezTo>
                <a:cubicBezTo>
                  <a:pt x="9930" y="19840"/>
                  <a:pt x="11184" y="19840"/>
                  <a:pt x="12012" y="18841"/>
                </a:cubicBezTo>
                <a:cubicBezTo>
                  <a:pt x="12797" y="17888"/>
                  <a:pt x="13356" y="16714"/>
                  <a:pt x="13356" y="15284"/>
                </a:cubicBezTo>
                <a:cubicBezTo>
                  <a:pt x="13356" y="14985"/>
                  <a:pt x="13345" y="14700"/>
                  <a:pt x="13335" y="14408"/>
                </a:cubicBezTo>
                <a:cubicBezTo>
                  <a:pt x="13588" y="15053"/>
                  <a:pt x="13874" y="15606"/>
                  <a:pt x="14164" y="15844"/>
                </a:cubicBezTo>
                <a:cubicBezTo>
                  <a:pt x="14048" y="16720"/>
                  <a:pt x="13779" y="19203"/>
                  <a:pt x="14506" y="19319"/>
                </a:cubicBezTo>
                <a:cubicBezTo>
                  <a:pt x="14543" y="19818"/>
                  <a:pt x="14706" y="20908"/>
                  <a:pt x="15386" y="21600"/>
                </a:cubicBezTo>
                <a:lnTo>
                  <a:pt x="15534" y="21300"/>
                </a:lnTo>
                <a:cubicBezTo>
                  <a:pt x="14939" y="20693"/>
                  <a:pt x="14795" y="19703"/>
                  <a:pt x="14763" y="19273"/>
                </a:cubicBezTo>
                <a:cubicBezTo>
                  <a:pt x="15433" y="18897"/>
                  <a:pt x="14932" y="16567"/>
                  <a:pt x="14737" y="15837"/>
                </a:cubicBezTo>
                <a:cubicBezTo>
                  <a:pt x="15538" y="15061"/>
                  <a:pt x="13868" y="12756"/>
                  <a:pt x="12982" y="11673"/>
                </a:cubicBezTo>
                <a:cubicBezTo>
                  <a:pt x="12945" y="11488"/>
                  <a:pt x="12903" y="11305"/>
                  <a:pt x="12860" y="11128"/>
                </a:cubicBezTo>
                <a:cubicBezTo>
                  <a:pt x="13562" y="11881"/>
                  <a:pt x="14273" y="12488"/>
                  <a:pt x="14442" y="12242"/>
                </a:cubicBezTo>
                <a:cubicBezTo>
                  <a:pt x="14453" y="12227"/>
                  <a:pt x="14463" y="12209"/>
                  <a:pt x="14473" y="12194"/>
                </a:cubicBezTo>
                <a:cubicBezTo>
                  <a:pt x="14637" y="13416"/>
                  <a:pt x="15165" y="14017"/>
                  <a:pt x="15487" y="14240"/>
                </a:cubicBezTo>
                <a:cubicBezTo>
                  <a:pt x="15734" y="14632"/>
                  <a:pt x="16282" y="15316"/>
                  <a:pt x="17073" y="15316"/>
                </a:cubicBezTo>
                <a:lnTo>
                  <a:pt x="17073" y="14946"/>
                </a:lnTo>
                <a:cubicBezTo>
                  <a:pt x="16414" y="14946"/>
                  <a:pt x="15934" y="14377"/>
                  <a:pt x="15702" y="14031"/>
                </a:cubicBezTo>
                <a:cubicBezTo>
                  <a:pt x="15681" y="12648"/>
                  <a:pt x="14964" y="11996"/>
                  <a:pt x="14732" y="11827"/>
                </a:cubicBezTo>
                <a:cubicBezTo>
                  <a:pt x="14743" y="11804"/>
                  <a:pt x="14759" y="11780"/>
                  <a:pt x="14775" y="11757"/>
                </a:cubicBezTo>
                <a:cubicBezTo>
                  <a:pt x="15075" y="11242"/>
                  <a:pt x="13520" y="10327"/>
                  <a:pt x="12508" y="9812"/>
                </a:cubicBezTo>
                <a:cubicBezTo>
                  <a:pt x="12555" y="9750"/>
                  <a:pt x="12598" y="9682"/>
                  <a:pt x="12635" y="9613"/>
                </a:cubicBezTo>
                <a:cubicBezTo>
                  <a:pt x="13995" y="10250"/>
                  <a:pt x="16494" y="11166"/>
                  <a:pt x="17960" y="10059"/>
                </a:cubicBezTo>
                <a:cubicBezTo>
                  <a:pt x="19715" y="8730"/>
                  <a:pt x="18871" y="7831"/>
                  <a:pt x="18871" y="7831"/>
                </a:cubicBezTo>
                <a:cubicBezTo>
                  <a:pt x="18871" y="7831"/>
                  <a:pt x="21338" y="5878"/>
                  <a:pt x="21059" y="3626"/>
                </a:cubicBezTo>
                <a:cubicBezTo>
                  <a:pt x="20879" y="2220"/>
                  <a:pt x="17142" y="1767"/>
                  <a:pt x="12745" y="6762"/>
                </a:cubicBezTo>
                <a:cubicBezTo>
                  <a:pt x="12713" y="6670"/>
                  <a:pt x="12677" y="6578"/>
                  <a:pt x="12640" y="6486"/>
                </a:cubicBezTo>
                <a:cubicBezTo>
                  <a:pt x="13462" y="5525"/>
                  <a:pt x="13583" y="4535"/>
                  <a:pt x="13483" y="3866"/>
                </a:cubicBezTo>
                <a:cubicBezTo>
                  <a:pt x="14311" y="3290"/>
                  <a:pt x="14533" y="2643"/>
                  <a:pt x="14585" y="2267"/>
                </a:cubicBezTo>
                <a:cubicBezTo>
                  <a:pt x="14838" y="1844"/>
                  <a:pt x="15201" y="1053"/>
                  <a:pt x="15159" y="0"/>
                </a:cubicBezTo>
                <a:lnTo>
                  <a:pt x="14907" y="24"/>
                </a:lnTo>
                <a:cubicBezTo>
                  <a:pt x="14938" y="815"/>
                  <a:pt x="14706" y="1445"/>
                  <a:pt x="14495" y="1844"/>
                </a:cubicBezTo>
                <a:cubicBezTo>
                  <a:pt x="14495" y="1844"/>
                  <a:pt x="14490" y="1845"/>
                  <a:pt x="14490" y="1837"/>
                </a:cubicBezTo>
                <a:cubicBezTo>
                  <a:pt x="13478" y="2244"/>
                  <a:pt x="13283" y="2888"/>
                  <a:pt x="13246" y="3165"/>
                </a:cubicBezTo>
                <a:cubicBezTo>
                  <a:pt x="13220" y="3127"/>
                  <a:pt x="13188" y="3090"/>
                  <a:pt x="13162" y="3067"/>
                </a:cubicBezTo>
                <a:cubicBezTo>
                  <a:pt x="12914" y="2859"/>
                  <a:pt x="12243" y="4510"/>
                  <a:pt x="11943" y="5309"/>
                </a:cubicBezTo>
                <a:cubicBezTo>
                  <a:pt x="11895" y="5256"/>
                  <a:pt x="11848" y="5202"/>
                  <a:pt x="11801" y="5148"/>
                </a:cubicBezTo>
                <a:cubicBezTo>
                  <a:pt x="11843" y="4803"/>
                  <a:pt x="11822" y="4287"/>
                  <a:pt x="11374" y="4118"/>
                </a:cubicBezTo>
                <a:cubicBezTo>
                  <a:pt x="11569" y="4003"/>
                  <a:pt x="11590" y="3764"/>
                  <a:pt x="11506" y="3511"/>
                </a:cubicBezTo>
                <a:lnTo>
                  <a:pt x="11643" y="3511"/>
                </a:lnTo>
                <a:cubicBezTo>
                  <a:pt x="11943" y="3511"/>
                  <a:pt x="12223" y="3250"/>
                  <a:pt x="12345" y="2843"/>
                </a:cubicBezTo>
                <a:cubicBezTo>
                  <a:pt x="12492" y="2367"/>
                  <a:pt x="12776" y="1698"/>
                  <a:pt x="13304" y="1237"/>
                </a:cubicBezTo>
                <a:lnTo>
                  <a:pt x="13172" y="922"/>
                </a:lnTo>
                <a:cubicBezTo>
                  <a:pt x="12592" y="1437"/>
                  <a:pt x="12276" y="2174"/>
                  <a:pt x="12117" y="2697"/>
                </a:cubicBezTo>
                <a:cubicBezTo>
                  <a:pt x="12033" y="2966"/>
                  <a:pt x="11848" y="3143"/>
                  <a:pt x="11648" y="3143"/>
                </a:cubicBezTo>
                <a:lnTo>
                  <a:pt x="11322" y="3143"/>
                </a:lnTo>
                <a:cubicBezTo>
                  <a:pt x="11121" y="2851"/>
                  <a:pt x="10820" y="2605"/>
                  <a:pt x="10541" y="2605"/>
                </a:cubicBezTo>
                <a:cubicBezTo>
                  <a:pt x="10261" y="2605"/>
                  <a:pt x="9962" y="2851"/>
                  <a:pt x="9761" y="3143"/>
                </a:cubicBezTo>
                <a:lnTo>
                  <a:pt x="9433" y="3143"/>
                </a:lnTo>
                <a:cubicBezTo>
                  <a:pt x="9233" y="3143"/>
                  <a:pt x="9048" y="2966"/>
                  <a:pt x="8964" y="2697"/>
                </a:cubicBezTo>
                <a:cubicBezTo>
                  <a:pt x="8800" y="2174"/>
                  <a:pt x="8489" y="1437"/>
                  <a:pt x="7910" y="922"/>
                </a:cubicBezTo>
                <a:lnTo>
                  <a:pt x="7778" y="1237"/>
                </a:lnTo>
                <a:cubicBezTo>
                  <a:pt x="8305" y="1705"/>
                  <a:pt x="8591" y="2367"/>
                  <a:pt x="8738" y="2843"/>
                </a:cubicBezTo>
                <a:cubicBezTo>
                  <a:pt x="8865" y="3250"/>
                  <a:pt x="9138" y="3511"/>
                  <a:pt x="9438" y="3511"/>
                </a:cubicBezTo>
                <a:lnTo>
                  <a:pt x="9577" y="3511"/>
                </a:lnTo>
                <a:cubicBezTo>
                  <a:pt x="9492" y="3764"/>
                  <a:pt x="9514" y="4003"/>
                  <a:pt x="9709" y="4118"/>
                </a:cubicBezTo>
                <a:cubicBezTo>
                  <a:pt x="9260" y="4287"/>
                  <a:pt x="9238" y="4810"/>
                  <a:pt x="9280" y="5148"/>
                </a:cubicBezTo>
                <a:cubicBezTo>
                  <a:pt x="9233" y="5202"/>
                  <a:pt x="9181" y="5248"/>
                  <a:pt x="9139" y="5309"/>
                </a:cubicBezTo>
                <a:cubicBezTo>
                  <a:pt x="8833" y="4510"/>
                  <a:pt x="8169" y="2859"/>
                  <a:pt x="7921" y="3067"/>
                </a:cubicBezTo>
                <a:cubicBezTo>
                  <a:pt x="7895" y="3090"/>
                  <a:pt x="7863" y="3119"/>
                  <a:pt x="7837" y="3165"/>
                </a:cubicBezTo>
                <a:cubicBezTo>
                  <a:pt x="7800" y="2896"/>
                  <a:pt x="7604" y="2244"/>
                  <a:pt x="6591" y="1837"/>
                </a:cubicBezTo>
                <a:cubicBezTo>
                  <a:pt x="6591" y="1837"/>
                  <a:pt x="6587" y="1837"/>
                  <a:pt x="6587" y="1844"/>
                </a:cubicBezTo>
                <a:cubicBezTo>
                  <a:pt x="6376" y="1445"/>
                  <a:pt x="6139" y="808"/>
                  <a:pt x="6176" y="24"/>
                </a:cubicBezTo>
                <a:lnTo>
                  <a:pt x="5923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6" name="Zaragoza"/>
          <p:cNvSpPr txBox="1"/>
          <p:nvPr/>
        </p:nvSpPr>
        <p:spPr>
          <a:xfrm>
            <a:off x="1265753" y="1002045"/>
            <a:ext cx="7515489" cy="109849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61340">
              <a:lnSpc>
                <a:spcPct val="80000"/>
              </a:lnSpc>
              <a:defRPr spc="-171" sz="5712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Zaragoza</a:t>
            </a:r>
          </a:p>
        </p:txBody>
      </p:sp>
      <p:sp>
        <p:nvSpPr>
          <p:cNvPr id="237" name="Óvalo"/>
          <p:cNvSpPr/>
          <p:nvPr/>
        </p:nvSpPr>
        <p:spPr>
          <a:xfrm>
            <a:off x="16327718" y="1539874"/>
            <a:ext cx="8050055" cy="742707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38" name="En Aragon hay al rededor de 4.000 explotación de porcino de la cuales el 58%  se sitúa en poblaciones de menos de mil habitantes"/>
          <p:cNvSpPr txBox="1"/>
          <p:nvPr/>
        </p:nvSpPr>
        <p:spPr>
          <a:xfrm rot="420000">
            <a:off x="10373993" y="683087"/>
            <a:ext cx="6191544" cy="345583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87984">
              <a:lnSpc>
                <a:spcPct val="80000"/>
              </a:lnSpc>
              <a:defRPr spc="-118" sz="39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</a:lstStyle>
          <a:p>
            <a:pPr/>
            <a:r>
              <a:t>En Aragon hay al rededor de 4.000 explotación de porcino de la cuales el 58%  se sitúa en poblaciones de menos de mil habitantes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2"/>
      <p:bldP build="whole" bldLvl="1" animBg="1" rev="0" advAuto="0" spid="238" grpId="3"/>
      <p:bldP build="whole" bldLvl="1" animBg="1" rev="0" advAuto="0" spid="23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